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82" autoAdjust="0"/>
    <p:restoredTop sz="94660"/>
  </p:normalViewPr>
  <p:slideViewPr>
    <p:cSldViewPr snapToGrid="0" snapToObjects="1">
      <p:cViewPr>
        <p:scale>
          <a:sx n="100" d="100"/>
          <a:sy n="100" d="100"/>
        </p:scale>
        <p:origin x="-808" y="-2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6/22/17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6/22/17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00131" y="6299095"/>
            <a:ext cx="543739" cy="369332"/>
          </a:xfrm>
          <a:prstGeom prst="rect">
            <a:avLst/>
          </a:prstGeom>
        </p:spPr>
        <p:txBody>
          <a:bodyPr wrap="none">
            <a:spAutoFit/>
          </a:bodyPr>
          <a:lstStyle/>
          <a:p>
            <a:pPr algn="ctr"/>
            <a:r>
              <a:rPr lang="en-US" b="1" dirty="0" smtClean="0">
                <a:solidFill>
                  <a:schemeClr val="tx1">
                    <a:lumMod val="75000"/>
                    <a:lumOff val="25000"/>
                  </a:schemeClr>
                </a:solidFill>
              </a:rPr>
              <a:t>ESV</a:t>
            </a:r>
            <a:endParaRPr lang="en-US" dirty="0"/>
          </a:p>
        </p:txBody>
      </p:sp>
      <p:pic>
        <p:nvPicPr>
          <p:cNvPr id="6" name="Picture 5" descr="1.1_Apologetics_Title.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97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_Apologetics_Flat.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06500" y="2021003"/>
            <a:ext cx="6731000" cy="4196019"/>
          </a:xfrm>
          <a:prstGeom prst="rect">
            <a:avLst/>
          </a:prstGeom>
          <a:noFill/>
        </p:spPr>
        <p:txBody>
          <a:bodyPr wrap="square" rtlCol="0">
            <a:spAutoFit/>
          </a:bodyPr>
          <a:lstStyle/>
          <a:p>
            <a:pPr algn="ctr"/>
            <a:r>
              <a:rPr lang="en-US" sz="4000" i="1" baseline="30000" dirty="0">
                <a:solidFill>
                  <a:schemeClr val="bg1"/>
                </a:solidFill>
              </a:rPr>
              <a:t>But in your hearts set apart Christ as Lord. Always be prepared to give an answer to everyone who asks you to give the reason for the hope that you have. But do this with gentleness and respect, keeping a clear conscience, so that those who speak maliciously against your good behavior in Christ may be ashamed of their slander.</a:t>
            </a:r>
          </a:p>
          <a:p>
            <a:pPr algn="ctr"/>
            <a:r>
              <a:rPr lang="en-US" sz="4000" i="1" baseline="30000" dirty="0">
                <a:solidFill>
                  <a:schemeClr val="bg1"/>
                </a:solidFill>
              </a:rPr>
              <a:t/>
            </a:r>
            <a:br>
              <a:rPr lang="en-US" sz="4000" i="1" baseline="30000" dirty="0">
                <a:solidFill>
                  <a:schemeClr val="bg1"/>
                </a:solidFill>
              </a:rPr>
            </a:br>
            <a:r>
              <a:rPr lang="cs-CZ" sz="4000" b="1" baseline="30000" dirty="0" smtClean="0">
                <a:solidFill>
                  <a:schemeClr val="bg1"/>
                </a:solidFill>
              </a:rPr>
              <a:t>1 </a:t>
            </a:r>
            <a:r>
              <a:rPr lang="cs-CZ" sz="4000" b="1" baseline="30000" dirty="0">
                <a:solidFill>
                  <a:schemeClr val="bg1"/>
                </a:solidFill>
              </a:rPr>
              <a:t>Peter 3:15 </a:t>
            </a:r>
            <a:r>
              <a:rPr lang="cs-CZ" sz="4000" b="1" baseline="30000" dirty="0" smtClean="0">
                <a:solidFill>
                  <a:schemeClr val="bg1"/>
                </a:solidFill>
              </a:rPr>
              <a:t>– 16</a:t>
            </a:r>
            <a:endParaRPr lang="cs-CZ" sz="4000" b="1" baseline="30000" dirty="0">
              <a:solidFill>
                <a:schemeClr val="bg1"/>
              </a:solidFill>
            </a:endParaRPr>
          </a:p>
        </p:txBody>
      </p:sp>
      <p:sp>
        <p:nvSpPr>
          <p:cNvPr id="3" name="Rectangle 2"/>
          <p:cNvSpPr/>
          <p:nvPr/>
        </p:nvSpPr>
        <p:spPr>
          <a:xfrm>
            <a:off x="4300132" y="6299095"/>
            <a:ext cx="543739" cy="369332"/>
          </a:xfrm>
          <a:prstGeom prst="rect">
            <a:avLst/>
          </a:prstGeom>
        </p:spPr>
        <p:txBody>
          <a:bodyPr wrap="none">
            <a:spAutoFit/>
          </a:bodyPr>
          <a:lstStyle/>
          <a:p>
            <a:pPr algn="ctr"/>
            <a:r>
              <a:rPr lang="en-US" b="1" dirty="0" smtClean="0">
                <a:solidFill>
                  <a:schemeClr val="bg1">
                    <a:lumMod val="95000"/>
                  </a:schemeClr>
                </a:solidFill>
              </a:rPr>
              <a:t>NIV</a:t>
            </a:r>
            <a:endParaRPr lang="en-US" dirty="0">
              <a:solidFill>
                <a:schemeClr val="bg1">
                  <a:lumMod val="95000"/>
                </a:schemeClr>
              </a:solidFill>
            </a:endParaRPr>
          </a:p>
        </p:txBody>
      </p:sp>
      <p:pic>
        <p:nvPicPr>
          <p:cNvPr id="10" name="Picture 9" descr="LG Core Verse-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615" y="843280"/>
            <a:ext cx="5125519" cy="590211"/>
          </a:xfrm>
          <a:prstGeom prst="rect">
            <a:avLst/>
          </a:prstGeom>
        </p:spPr>
      </p:pic>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_Apologetics_Flat.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Misconcep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9" y="526449"/>
            <a:ext cx="7140123" cy="1245803"/>
          </a:xfrm>
          <a:prstGeom prst="rect">
            <a:avLst/>
          </a:prstGeom>
        </p:spPr>
      </p:pic>
      <p:sp>
        <p:nvSpPr>
          <p:cNvPr id="8" name="TextBox 7"/>
          <p:cNvSpPr txBox="1"/>
          <p:nvPr/>
        </p:nvSpPr>
        <p:spPr>
          <a:xfrm>
            <a:off x="1598838" y="2652572"/>
            <a:ext cx="5881462" cy="2308324"/>
          </a:xfrm>
          <a:prstGeom prst="rect">
            <a:avLst/>
          </a:prstGeom>
          <a:noFill/>
        </p:spPr>
        <p:txBody>
          <a:bodyPr wrap="square" rtlCol="0">
            <a:spAutoFit/>
          </a:bodyPr>
          <a:lstStyle/>
          <a:p>
            <a:pPr algn="ctr"/>
            <a:r>
              <a:rPr lang="en-US" sz="7200" baseline="30000" dirty="0">
                <a:solidFill>
                  <a:schemeClr val="bg1"/>
                </a:solidFill>
              </a:rPr>
              <a:t>Only special or professional Christians need to have answers.</a:t>
            </a:r>
          </a:p>
        </p:txBody>
      </p:sp>
      <p:sp>
        <p:nvSpPr>
          <p:cNvPr id="5" name="Rectangle 4"/>
          <p:cNvSpPr/>
          <p:nvPr/>
        </p:nvSpPr>
        <p:spPr>
          <a:xfrm>
            <a:off x="4300132" y="6299095"/>
            <a:ext cx="543739" cy="369332"/>
          </a:xfrm>
          <a:prstGeom prst="rect">
            <a:avLst/>
          </a:prstGeom>
        </p:spPr>
        <p:txBody>
          <a:bodyPr wrap="none">
            <a:spAutoFit/>
          </a:bodyPr>
          <a:lstStyle/>
          <a:p>
            <a:pPr algn="ctr"/>
            <a:r>
              <a:rPr lang="en-US" b="1" dirty="0" smtClean="0">
                <a:solidFill>
                  <a:schemeClr val="bg1"/>
                </a:solidFill>
              </a:rPr>
              <a:t>NIV</a:t>
            </a:r>
            <a:endParaRPr lang="en-US" dirty="0">
              <a:solidFill>
                <a:schemeClr val="bg1"/>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_Apologetics_Flat.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Illumin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526449"/>
            <a:ext cx="7048500" cy="1229817"/>
          </a:xfrm>
          <a:prstGeom prst="rect">
            <a:avLst/>
          </a:prstGeom>
        </p:spPr>
      </p:pic>
      <p:sp>
        <p:nvSpPr>
          <p:cNvPr id="8" name="TextBox 7"/>
          <p:cNvSpPr txBox="1"/>
          <p:nvPr/>
        </p:nvSpPr>
        <p:spPr>
          <a:xfrm>
            <a:off x="1130301" y="2551422"/>
            <a:ext cx="6883400" cy="2308324"/>
          </a:xfrm>
          <a:prstGeom prst="rect">
            <a:avLst/>
          </a:prstGeom>
          <a:noFill/>
        </p:spPr>
        <p:txBody>
          <a:bodyPr wrap="square" rtlCol="0">
            <a:spAutoFit/>
          </a:bodyPr>
          <a:lstStyle/>
          <a:p>
            <a:pPr algn="ctr"/>
            <a:r>
              <a:rPr lang="en-US" sz="7200" baseline="30000" dirty="0">
                <a:solidFill>
                  <a:srgbClr val="FFFFFF"/>
                </a:solidFill>
              </a:rPr>
              <a:t>All Christians are called and capable of sharing reasons for their faith.</a:t>
            </a:r>
          </a:p>
        </p:txBody>
      </p:sp>
      <p:sp>
        <p:nvSpPr>
          <p:cNvPr id="5" name="Rectangle 4"/>
          <p:cNvSpPr/>
          <p:nvPr/>
        </p:nvSpPr>
        <p:spPr>
          <a:xfrm>
            <a:off x="4300132" y="6299095"/>
            <a:ext cx="543739" cy="369332"/>
          </a:xfrm>
          <a:prstGeom prst="rect">
            <a:avLst/>
          </a:prstGeom>
        </p:spPr>
        <p:txBody>
          <a:bodyPr wrap="none">
            <a:spAutoFit/>
          </a:bodyPr>
          <a:lstStyle/>
          <a:p>
            <a:pPr algn="ctr"/>
            <a:r>
              <a:rPr lang="en-US" b="1" dirty="0" smtClean="0">
                <a:solidFill>
                  <a:schemeClr val="bg1"/>
                </a:solidFill>
              </a:rPr>
              <a:t>NIV</a:t>
            </a:r>
            <a:endParaRPr lang="en-US" dirty="0">
              <a:solidFill>
                <a:schemeClr val="bg1"/>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1_Apologetics_Flat.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chemeClr val="bg1"/>
                </a:solidFill>
              </a:rPr>
              <a:t>TEMPLATE</a:t>
            </a:r>
          </a:p>
          <a:p>
            <a:pPr algn="ctr"/>
            <a:endParaRPr lang="en-US" sz="60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a:solidFill>
                  <a:schemeClr val="bg1"/>
                </a:solidFill>
              </a:rPr>
              <a:t>•</a:t>
            </a:r>
          </a:p>
          <a:p>
            <a:pPr algn="ctr"/>
            <a:endParaRPr lang="en-US" sz="3600" dirty="0">
              <a:solidFill>
                <a:schemeClr val="bg1"/>
              </a:solidFill>
            </a:endParaRPr>
          </a:p>
        </p:txBody>
      </p:sp>
      <p:sp>
        <p:nvSpPr>
          <p:cNvPr id="6" name="Rectangle 5"/>
          <p:cNvSpPr/>
          <p:nvPr/>
        </p:nvSpPr>
        <p:spPr>
          <a:xfrm>
            <a:off x="4300132" y="6299095"/>
            <a:ext cx="543739" cy="369332"/>
          </a:xfrm>
          <a:prstGeom prst="rect">
            <a:avLst/>
          </a:prstGeom>
        </p:spPr>
        <p:txBody>
          <a:bodyPr wrap="none">
            <a:spAutoFit/>
          </a:bodyPr>
          <a:lstStyle/>
          <a:p>
            <a:pPr algn="ctr"/>
            <a:r>
              <a:rPr lang="en-US" b="1" dirty="0" smtClean="0">
                <a:solidFill>
                  <a:schemeClr val="bg1"/>
                </a:solidFill>
              </a:rPr>
              <a:t>NIV</a:t>
            </a:r>
            <a:endParaRPr lang="en-US" dirty="0">
              <a:solidFill>
                <a:schemeClr val="bg1"/>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228</TotalTime>
  <Words>97</Words>
  <Application>Microsoft Macintosh PowerPoint</Application>
  <PresentationFormat>On-screen Show (4:3)</PresentationFormat>
  <Paragraphs>16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Kasey</cp:lastModifiedBy>
  <cp:revision>24</cp:revision>
  <dcterms:created xsi:type="dcterms:W3CDTF">2016-02-22T20:02:15Z</dcterms:created>
  <dcterms:modified xsi:type="dcterms:W3CDTF">2017-06-22T13:48:15Z</dcterms:modified>
</cp:coreProperties>
</file>