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6" name="Picture 5" descr="1.1_Apologetics_Tit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1_Apologetics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800" y="2084503"/>
            <a:ext cx="6515100" cy="378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But sanctify the Lord God in your hearts, and always be ready to give a defense to everyone who asks you a reason for the hope that is in you, with meekness and fear; having a good conscience, that when they defame you as evildoers, those who revile your good conduct in Christ may be ashamed. </a:t>
            </a:r>
          </a:p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/>
            </a:r>
            <a:br>
              <a:rPr lang="en-US" sz="4000" i="1" baseline="30000" dirty="0">
                <a:solidFill>
                  <a:schemeClr val="bg1"/>
                </a:solidFill>
              </a:rPr>
            </a:br>
            <a:r>
              <a:rPr lang="cs-CZ" sz="4000" b="1" baseline="30000" dirty="0" smtClean="0">
                <a:solidFill>
                  <a:schemeClr val="bg1"/>
                </a:solidFill>
              </a:rPr>
              <a:t>1 </a:t>
            </a:r>
            <a:r>
              <a:rPr lang="cs-CZ" sz="4000" b="1" baseline="30000" dirty="0">
                <a:solidFill>
                  <a:schemeClr val="bg1"/>
                </a:solidFill>
              </a:rPr>
              <a:t>Peter 3:15 </a:t>
            </a:r>
            <a:r>
              <a:rPr lang="cs-CZ" sz="4000" b="1" baseline="30000" dirty="0" smtClean="0">
                <a:solidFill>
                  <a:schemeClr val="bg1"/>
                </a:solidFill>
              </a:rPr>
              <a:t>– 16</a:t>
            </a:r>
            <a:endParaRPr lang="cs-CZ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_Apologetics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838" y="2652572"/>
            <a:ext cx="5881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Only special or professional Christians need to have answers.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_Apologetics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1" y="2551422"/>
            <a:ext cx="688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All Christians are called and capable of sharing reasons for their faith.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1_Apologetics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94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25</cp:revision>
  <dcterms:created xsi:type="dcterms:W3CDTF">2016-02-22T20:02:15Z</dcterms:created>
  <dcterms:modified xsi:type="dcterms:W3CDTF">2017-06-22T13:56:06Z</dcterms:modified>
</cp:coreProperties>
</file>