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376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n Set Reference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n Set Reference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146056"/>
            <a:ext cx="7899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it is written: “None is righteous, no, not one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no </a:t>
            </a:r>
            <a: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understands; no one seeks for God. All have turned aside; together they have become worthless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no </a:t>
            </a:r>
            <a: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does good, not even one.” </a:t>
            </a:r>
            <a:endParaRPr lang="en-US" sz="3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Romans 3:10-12</a:t>
            </a:r>
          </a:p>
          <a:p>
            <a:pPr algn="ctr"/>
            <a:endParaRPr lang="en-US" sz="3200" b="1" dirty="0">
              <a:cs typeface="Calibri"/>
            </a:endParaRPr>
          </a:p>
        </p:txBody>
      </p:sp>
      <p:pic>
        <p:nvPicPr>
          <p:cNvPr id="6" name="Picture 5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313827"/>
            <a:ext cx="5685366" cy="15285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in Set Reference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1831" y="2495442"/>
            <a:ext cx="85203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SIN IS SIMPLY BAD CHOICES OR MISTAKES THAT I MAKE.</a:t>
            </a:r>
            <a:endParaRPr lang="en-US" sz="6000" dirty="0">
              <a:solidFill>
                <a:srgbClr val="40404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n Set Reference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0455" y="2221222"/>
            <a:ext cx="76430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aseline="30000" dirty="0" smtClean="0">
                <a:solidFill>
                  <a:srgbClr val="404040"/>
                </a:solidFill>
              </a:rPr>
              <a:t>ALL OF MANKIND IS INFECTED WITH SIN. IT AFFECTS EVERYTHING WE ENCOUNTER. IT IMPACTS ALL OF OUR INTERACTIONS AS WELL AS OUR THOUGHTS. WE CANNOT GET AWAY FROM IT.</a:t>
            </a:r>
            <a:endParaRPr lang="en-US" sz="6000" baseline="30000" dirty="0">
              <a:solidFill>
                <a:srgbClr val="40404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n Set Reference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00000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>
                <a:solidFill>
                  <a:srgbClr val="404040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106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16</cp:revision>
  <dcterms:created xsi:type="dcterms:W3CDTF">2016-02-22T20:02:15Z</dcterms:created>
  <dcterms:modified xsi:type="dcterms:W3CDTF">2017-02-02T21:49:08Z</dcterms:modified>
</cp:coreProperties>
</file>