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7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 Set Referenc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46056"/>
            <a:ext cx="7899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i="1" dirty="0">
                <a:solidFill>
                  <a:srgbClr val="404040"/>
                </a:solidFill>
              </a:rPr>
              <a:t>As it is </a:t>
            </a:r>
            <a:r>
              <a:rPr lang="en-US" sz="2900" b="1" i="1" dirty="0" smtClean="0">
                <a:solidFill>
                  <a:srgbClr val="404040"/>
                </a:solidFill>
              </a:rPr>
              <a:t>written: </a:t>
            </a:r>
            <a:r>
              <a:rPr lang="en-US" sz="2900" b="1" i="1" dirty="0">
                <a:solidFill>
                  <a:srgbClr val="404040"/>
                </a:solidFill>
              </a:rPr>
              <a:t>“There is no one righteous, not even one; there is no one who </a:t>
            </a:r>
            <a:r>
              <a:rPr lang="en-US" sz="2900" b="1" i="1" dirty="0" smtClean="0">
                <a:solidFill>
                  <a:srgbClr val="404040"/>
                </a:solidFill>
              </a:rPr>
              <a:t>understands,</a:t>
            </a:r>
            <a:r>
              <a:rPr lang="en-US" sz="2900" b="1" i="1" dirty="0">
                <a:solidFill>
                  <a:srgbClr val="404040"/>
                </a:solidFill>
              </a:rPr>
              <a:t> </a:t>
            </a:r>
            <a:r>
              <a:rPr lang="en-US" sz="2900" b="1" i="1" dirty="0" smtClean="0">
                <a:solidFill>
                  <a:srgbClr val="404040"/>
                </a:solidFill>
              </a:rPr>
              <a:t>no </a:t>
            </a:r>
            <a:r>
              <a:rPr lang="en-US" sz="2900" b="1" i="1" dirty="0">
                <a:solidFill>
                  <a:srgbClr val="404040"/>
                </a:solidFill>
              </a:rPr>
              <a:t>one who seeks God. All have turned away, they have together become worthless; there is no one who </a:t>
            </a:r>
            <a:r>
              <a:rPr lang="en-US" sz="2900" b="1" i="1" dirty="0" smtClean="0">
                <a:solidFill>
                  <a:srgbClr val="404040"/>
                </a:solidFill>
              </a:rPr>
              <a:t>does </a:t>
            </a:r>
            <a:r>
              <a:rPr lang="en-US" sz="2900" b="1" i="1" dirty="0">
                <a:solidFill>
                  <a:srgbClr val="404040"/>
                </a:solidFill>
              </a:rPr>
              <a:t>good, </a:t>
            </a:r>
            <a:r>
              <a:rPr lang="en-US" sz="2900" b="1" i="1" dirty="0" smtClean="0">
                <a:solidFill>
                  <a:srgbClr val="404040"/>
                </a:solidFill>
              </a:rPr>
              <a:t>not even </a:t>
            </a:r>
            <a:r>
              <a:rPr lang="en-US" sz="2900" b="1" i="1" dirty="0">
                <a:solidFill>
                  <a:srgbClr val="404040"/>
                </a:solidFill>
              </a:rPr>
              <a:t>one.</a:t>
            </a:r>
            <a:r>
              <a:rPr lang="en-US" sz="2900" b="1" i="1" dirty="0" smtClean="0">
                <a:solidFill>
                  <a:srgbClr val="404040"/>
                </a:solidFill>
              </a:rPr>
              <a:t>”</a:t>
            </a:r>
          </a:p>
          <a:p>
            <a:pPr algn="ctr"/>
            <a:endParaRPr lang="en-US" sz="2900" b="1" dirty="0">
              <a:solidFill>
                <a:srgbClr val="404040"/>
              </a:solidFill>
              <a:cs typeface="Calibri"/>
            </a:endParaRPr>
          </a:p>
          <a:p>
            <a:pPr algn="ctr"/>
            <a:r>
              <a:rPr lang="en-US" sz="2900" b="1" dirty="0" smtClean="0">
                <a:solidFill>
                  <a:srgbClr val="404040"/>
                </a:solidFill>
              </a:rPr>
              <a:t>Romans </a:t>
            </a:r>
            <a:r>
              <a:rPr lang="en-US" sz="2900" b="1" dirty="0">
                <a:solidFill>
                  <a:srgbClr val="404040"/>
                </a:solidFill>
              </a:rPr>
              <a:t>3:10-12</a:t>
            </a:r>
          </a:p>
          <a:p>
            <a:endParaRPr lang="en-US" sz="3200" b="1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912" y="2495442"/>
            <a:ext cx="8520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SIN IS SIMPLY BAD CHOICES OR MISTAKES THAT I MAKE.</a:t>
            </a:r>
            <a:endParaRPr lang="en-US" sz="6000" dirty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255" y="2221222"/>
            <a:ext cx="764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>
                <a:solidFill>
                  <a:srgbClr val="404040"/>
                </a:solidFill>
              </a:rPr>
              <a:t>ALL OF MANKIND IS INFECTED WITH SIN. IT AFFECTS EVERYTHING WE ENCOUNTER. IT IMPACTS ALL OF OUR INTERACTIONS AS WELL AS OUR THOUGHTS. WE CANNOT GET AWAY FROM IT.</a:t>
            </a:r>
            <a:endParaRPr lang="en-US" sz="6000" baseline="30000" dirty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 Set Referenc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69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16</cp:revision>
  <dcterms:created xsi:type="dcterms:W3CDTF">2016-02-22T20:02:15Z</dcterms:created>
  <dcterms:modified xsi:type="dcterms:W3CDTF">2017-02-02T22:40:45Z</dcterms:modified>
</cp:coreProperties>
</file>