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104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6" name="Picture 5" descr="1.1_Apologetics_Titl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1.2_Faith_Titl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2_Fai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2166" y="2249603"/>
            <a:ext cx="6074834" cy="3375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And many other signs truly did Jesus in the presence of His disciples, which are not written in this book: but these are written, that ye might believe that Jesus is the Christ, the Son of God; and that believing ye might have life through His name.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/>
            </a:r>
            <a:br>
              <a:rPr lang="en-US" sz="4000" i="1" baseline="30000" dirty="0" smtClean="0">
                <a:solidFill>
                  <a:schemeClr val="bg1"/>
                </a:solidFill>
              </a:rPr>
            </a:br>
            <a:r>
              <a:rPr lang="en-US" sz="4000" b="1" baseline="30000" dirty="0">
                <a:solidFill>
                  <a:schemeClr val="bg1"/>
                </a:solidFill>
              </a:rPr>
              <a:t>John 20:30-31</a:t>
            </a:r>
          </a:p>
        </p:txBody>
      </p:sp>
      <p:sp>
        <p:nvSpPr>
          <p:cNvPr id="3" name="Rectangle 2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2_Fai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8838" y="2855772"/>
            <a:ext cx="5881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Faith is opposed to evidence or believing without any </a:t>
            </a:r>
            <a:r>
              <a:rPr lang="en-US" sz="7200" baseline="30000" dirty="0" smtClean="0">
                <a:solidFill>
                  <a:schemeClr val="bg1"/>
                </a:solidFill>
              </a:rPr>
              <a:t>evidence.</a:t>
            </a:r>
            <a:endParaRPr lang="en-US" sz="7200" baseline="30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2_Fai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1700" y="2907022"/>
            <a:ext cx="7112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Biblical faith is trusting God in light of what we have reason to believe is true.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2_Fai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90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27</cp:revision>
  <dcterms:created xsi:type="dcterms:W3CDTF">2016-02-22T20:02:15Z</dcterms:created>
  <dcterms:modified xsi:type="dcterms:W3CDTF">2017-06-22T13:40:07Z</dcterms:modified>
</cp:coreProperties>
</file>