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84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6" name="Picture 5" descr="1.1_Apologetics_Title.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1.2_Faith_Title.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270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_Faith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672166" y="2249603"/>
            <a:ext cx="6074834" cy="3375282"/>
          </a:xfrm>
          <a:prstGeom prst="rect">
            <a:avLst/>
          </a:prstGeom>
          <a:noFill/>
        </p:spPr>
        <p:txBody>
          <a:bodyPr wrap="square" rtlCol="0">
            <a:spAutoFit/>
          </a:bodyPr>
          <a:lstStyle/>
          <a:p>
            <a:pPr algn="ctr"/>
            <a:r>
              <a:rPr lang="en-US" sz="4000" i="1" baseline="30000" dirty="0">
                <a:solidFill>
                  <a:schemeClr val="bg1"/>
                </a:solidFill>
              </a:rPr>
              <a:t>Jesus did many other miraculous signs in the presence of His disciples, which are not recorded in this book. But these are written that you may believe that Jesus is the Christ, the Son of God, and that by believing you may have life in His name. </a:t>
            </a:r>
          </a:p>
          <a:p>
            <a:pPr algn="ctr"/>
            <a:r>
              <a:rPr lang="en-US" sz="4000" i="1" baseline="30000" dirty="0" smtClean="0">
                <a:solidFill>
                  <a:schemeClr val="bg1"/>
                </a:solidFill>
              </a:rPr>
              <a:t/>
            </a:r>
            <a:br>
              <a:rPr lang="en-US" sz="4000" i="1" baseline="30000" dirty="0" smtClean="0">
                <a:solidFill>
                  <a:schemeClr val="bg1"/>
                </a:solidFill>
              </a:rPr>
            </a:br>
            <a:r>
              <a:rPr lang="en-US" sz="4000" b="1" baseline="30000" dirty="0">
                <a:solidFill>
                  <a:schemeClr val="bg1"/>
                </a:solidFill>
              </a:rPr>
              <a:t>John 20:30-31</a:t>
            </a:r>
          </a:p>
        </p:txBody>
      </p:sp>
      <p:sp>
        <p:nvSpPr>
          <p:cNvPr id="3" name="Rectangle 2"/>
          <p:cNvSpPr/>
          <p:nvPr/>
        </p:nvSpPr>
        <p:spPr>
          <a:xfrm>
            <a:off x="4300133" y="6299095"/>
            <a:ext cx="543739" cy="369332"/>
          </a:xfrm>
          <a:prstGeom prst="rect">
            <a:avLst/>
          </a:prstGeom>
        </p:spPr>
        <p:txBody>
          <a:bodyPr wrap="none">
            <a:spAutoFit/>
          </a:bodyPr>
          <a:lstStyle/>
          <a:p>
            <a:pPr algn="ctr"/>
            <a:r>
              <a:rPr lang="en-US" b="1" dirty="0" smtClean="0">
                <a:solidFill>
                  <a:schemeClr val="bg1">
                    <a:lumMod val="95000"/>
                  </a:schemeClr>
                </a:solidFill>
              </a:rPr>
              <a:t>NIV</a:t>
            </a:r>
            <a:endParaRPr lang="en-US" dirty="0">
              <a:solidFill>
                <a:schemeClr val="bg1">
                  <a:lumMod val="95000"/>
                </a:schemeClr>
              </a:solidFill>
            </a:endParaRPr>
          </a:p>
        </p:txBody>
      </p:sp>
      <p:pic>
        <p:nvPicPr>
          <p:cNvPr id="10" name="Picture 9"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2_Faith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1598838" y="2855772"/>
            <a:ext cx="5881462" cy="2308324"/>
          </a:xfrm>
          <a:prstGeom prst="rect">
            <a:avLst/>
          </a:prstGeom>
          <a:noFill/>
        </p:spPr>
        <p:txBody>
          <a:bodyPr wrap="square" rtlCol="0">
            <a:spAutoFit/>
          </a:bodyPr>
          <a:lstStyle/>
          <a:p>
            <a:pPr algn="ctr"/>
            <a:r>
              <a:rPr lang="en-US" sz="7200" baseline="30000" dirty="0">
                <a:solidFill>
                  <a:schemeClr val="bg1"/>
                </a:solidFill>
              </a:rPr>
              <a:t>Faith is opposed to evidence or believing without any </a:t>
            </a:r>
            <a:r>
              <a:rPr lang="en-US" sz="7200" baseline="30000" dirty="0" smtClean="0">
                <a:solidFill>
                  <a:schemeClr val="bg1"/>
                </a:solidFill>
              </a:rPr>
              <a:t>evidence.</a:t>
            </a:r>
            <a:endParaRPr lang="en-US" sz="7200" baseline="30000" dirty="0">
              <a:solidFill>
                <a:schemeClr val="bg1"/>
              </a:solidFill>
            </a:endParaRP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2_Faith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901700" y="2907022"/>
            <a:ext cx="7112001" cy="2308324"/>
          </a:xfrm>
          <a:prstGeom prst="rect">
            <a:avLst/>
          </a:prstGeom>
          <a:noFill/>
        </p:spPr>
        <p:txBody>
          <a:bodyPr wrap="square" rtlCol="0">
            <a:spAutoFit/>
          </a:bodyPr>
          <a:lstStyle/>
          <a:p>
            <a:pPr algn="ctr"/>
            <a:r>
              <a:rPr lang="en-US" sz="7200" baseline="30000" dirty="0">
                <a:solidFill>
                  <a:srgbClr val="FFFFFF"/>
                </a:solidFill>
              </a:rPr>
              <a:t>Biblical faith is trusting God in light of what we have reason to believe is true.</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2_Faith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243</TotalTime>
  <Words>89</Words>
  <Application>Microsoft Macintosh PowerPoint</Application>
  <PresentationFormat>On-screen Show (4:3)</PresentationFormat>
  <Paragraphs>16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28</cp:revision>
  <dcterms:created xsi:type="dcterms:W3CDTF">2016-02-22T20:02:15Z</dcterms:created>
  <dcterms:modified xsi:type="dcterms:W3CDTF">2017-06-22T13:48:28Z</dcterms:modified>
</cp:coreProperties>
</file>