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08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6" name="Picture 5" descr="1.1_Apologetics_Tit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1.2_Faith_Titl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166" y="2249603"/>
            <a:ext cx="5909733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And truly Jesus did many other signs in the presence of His disciples, which are not written in this book; but these are written that you may believe that Jesus is the Christ, the Son of God, and that believing you may have life in His name. 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/>
            </a:r>
            <a:br>
              <a:rPr lang="en-US" sz="40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>
                <a:solidFill>
                  <a:schemeClr val="bg1"/>
                </a:solidFill>
              </a:rPr>
              <a:t>John 20:30-31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838" y="2855772"/>
            <a:ext cx="5881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Faith is opposed to evidence or believing without any </a:t>
            </a:r>
            <a:r>
              <a:rPr lang="en-US" sz="7200" baseline="30000" dirty="0" smtClean="0">
                <a:solidFill>
                  <a:schemeClr val="bg1"/>
                </a:solidFill>
              </a:rPr>
              <a:t>evidence.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2907022"/>
            <a:ext cx="711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Biblical faith is trusting God in light of what we have reason to believe is true.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89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27</cp:revision>
  <dcterms:created xsi:type="dcterms:W3CDTF">2016-02-22T20:02:15Z</dcterms:created>
  <dcterms:modified xsi:type="dcterms:W3CDTF">2017-06-22T13:56:20Z</dcterms:modified>
</cp:coreProperties>
</file>