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0" d="100"/>
          <a:sy n="40" d="100"/>
        </p:scale>
        <p:origin x="-2104" y="-17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liness Lymphocyt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liness Lymphocyte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3035056"/>
            <a:ext cx="7899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But as </a:t>
            </a:r>
            <a:r>
              <a:rPr lang="en-US" sz="3200" b="1" i="1" dirty="0" smtClean="0">
                <a:solidFill>
                  <a:schemeClr val="bg1">
                    <a:lumMod val="95000"/>
                  </a:schemeClr>
                </a:solidFill>
              </a:rPr>
              <a:t>He </a:t>
            </a:r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which hath called you is holy, so be ye holy in all manner of conversation; </a:t>
            </a:r>
            <a:r>
              <a:rPr lang="en-US" sz="3200" b="1" i="1" dirty="0" smtClean="0">
                <a:solidFill>
                  <a:schemeClr val="bg1">
                    <a:lumMod val="95000"/>
                  </a:schemeClr>
                </a:solidFill>
              </a:rPr>
              <a:t>because </a:t>
            </a:r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it is written, </a:t>
            </a:r>
            <a:endParaRPr lang="en-US" sz="3200" b="1" i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3200" b="1" i="1" dirty="0" smtClean="0">
                <a:solidFill>
                  <a:schemeClr val="bg1">
                    <a:lumMod val="95000"/>
                  </a:schemeClr>
                </a:solidFill>
              </a:rPr>
              <a:t>“Be </a:t>
            </a:r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ye holy; for I am holy</a:t>
            </a:r>
            <a:r>
              <a:rPr lang="en-US" sz="3200" b="1" i="1" dirty="0" smtClean="0">
                <a:solidFill>
                  <a:schemeClr val="bg1">
                    <a:lumMod val="95000"/>
                  </a:schemeClr>
                </a:solidFill>
              </a:rPr>
              <a:t>.”</a:t>
            </a:r>
          </a:p>
          <a:p>
            <a:pPr algn="ctr"/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1 Peter 1:15-16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liness Lymphocyte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913808"/>
            <a:ext cx="69609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AN OUTWARD SET </a:t>
            </a:r>
            <a:br>
              <a:rPr lang="en-US" sz="6000" dirty="0" smtClean="0">
                <a:solidFill>
                  <a:srgbClr val="F2F2F2"/>
                </a:solidFill>
              </a:rPr>
            </a:br>
            <a:r>
              <a:rPr lang="en-US" sz="6000" dirty="0" smtClean="0">
                <a:solidFill>
                  <a:srgbClr val="F2F2F2"/>
                </a:solidFill>
              </a:rPr>
              <a:t>OF ACTIONS MAKES US GOOD.</a:t>
            </a:r>
          </a:p>
          <a:p>
            <a:pPr algn="ctr"/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liness Lymphocyte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3141972"/>
            <a:ext cx="792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aseline="30000" dirty="0" smtClean="0">
                <a:solidFill>
                  <a:srgbClr val="F2F2F2"/>
                </a:solidFill>
              </a:rPr>
              <a:t>HOLINESS IS A STATE OF BEING THAT IS ESTABLISHED AND GOVERNED BY THE FINISHED WORK OF CHRIST TO BRING MANKIND BACK INTO UNITY WITH HIMSELF.</a:t>
            </a:r>
            <a:endParaRPr lang="en-US" sz="6000" baseline="30000" dirty="0">
              <a:solidFill>
                <a:srgbClr val="F2F2F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liness Lymphocyte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>
                <a:solidFill>
                  <a:srgbClr val="F2F2F2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58</Words>
  <Application>Microsoft Macintosh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18</cp:revision>
  <dcterms:created xsi:type="dcterms:W3CDTF">2016-02-22T20:02:15Z</dcterms:created>
  <dcterms:modified xsi:type="dcterms:W3CDTF">2017-02-02T22:11:22Z</dcterms:modified>
</cp:coreProperties>
</file>