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61" r:id="rId5"/>
    <p:sldId id="263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40" d="100"/>
          <a:sy n="40" d="100"/>
        </p:scale>
        <p:origin x="-2104" y="-17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631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655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481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574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219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643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062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609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382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593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718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822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oliness Lymphocyt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300131" y="6299095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NIV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72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liness Lymphocyte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LG Core Verse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167" y="313827"/>
            <a:ext cx="5685366" cy="15285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2300" y="3225556"/>
            <a:ext cx="7899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rgbClr val="F2F2F2"/>
                </a:solidFill>
              </a:rPr>
              <a:t>But just as </a:t>
            </a:r>
            <a:r>
              <a:rPr lang="en-US" sz="3200" b="1" i="1" dirty="0" smtClean="0">
                <a:solidFill>
                  <a:srgbClr val="F2F2F2"/>
                </a:solidFill>
              </a:rPr>
              <a:t>He </a:t>
            </a:r>
            <a:r>
              <a:rPr lang="en-US" sz="3200" b="1" i="1" dirty="0">
                <a:solidFill>
                  <a:srgbClr val="F2F2F2"/>
                </a:solidFill>
              </a:rPr>
              <a:t>who called you is holy, so be holy in all you do; for it is written: </a:t>
            </a:r>
            <a:endParaRPr lang="en-US" sz="3200" b="1" i="1" dirty="0" smtClean="0">
              <a:solidFill>
                <a:srgbClr val="F2F2F2"/>
              </a:solidFill>
            </a:endParaRPr>
          </a:p>
          <a:p>
            <a:pPr algn="ctr"/>
            <a:r>
              <a:rPr lang="en-US" sz="3200" b="1" i="1" dirty="0" smtClean="0">
                <a:solidFill>
                  <a:srgbClr val="F2F2F2"/>
                </a:solidFill>
              </a:rPr>
              <a:t>“</a:t>
            </a:r>
            <a:r>
              <a:rPr lang="en-US" sz="3200" b="1" i="1" dirty="0">
                <a:solidFill>
                  <a:srgbClr val="F2F2F2"/>
                </a:solidFill>
              </a:rPr>
              <a:t>Be holy, because I am holy.</a:t>
            </a:r>
            <a:r>
              <a:rPr lang="en-US" sz="3200" b="1" i="1" dirty="0" smtClean="0">
                <a:solidFill>
                  <a:srgbClr val="F2F2F2"/>
                </a:solidFill>
              </a:rPr>
              <a:t>”</a:t>
            </a:r>
          </a:p>
          <a:p>
            <a:pPr algn="ctr"/>
            <a:endParaRPr lang="en-US" sz="3200" b="1" dirty="0">
              <a:solidFill>
                <a:srgbClr val="F2F2F2"/>
              </a:solidFill>
            </a:endParaRPr>
          </a:p>
          <a:p>
            <a:pPr algn="ctr"/>
            <a:r>
              <a:rPr lang="en-US" sz="3200" b="1" dirty="0">
                <a:solidFill>
                  <a:srgbClr val="F2F2F2"/>
                </a:solidFill>
              </a:rPr>
              <a:t>1 Peter 1:15-16</a:t>
            </a:r>
            <a:endParaRPr lang="en-US" sz="3200" b="1" dirty="0">
              <a:solidFill>
                <a:srgbClr val="F2F2F2"/>
              </a:solidFill>
              <a:latin typeface="Calibri"/>
              <a:cs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00131" y="6299095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NIV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048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liness Lymphocyte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 descr="Misconception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439" y="526449"/>
            <a:ext cx="7140123" cy="124580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17600" y="2913808"/>
            <a:ext cx="696096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F2F2F2"/>
                </a:solidFill>
              </a:rPr>
              <a:t>AN OUTWARD SET </a:t>
            </a:r>
            <a:br>
              <a:rPr lang="en-US" sz="6000" dirty="0" smtClean="0">
                <a:solidFill>
                  <a:srgbClr val="F2F2F2"/>
                </a:solidFill>
              </a:rPr>
            </a:br>
            <a:r>
              <a:rPr lang="en-US" sz="6000" dirty="0" smtClean="0">
                <a:solidFill>
                  <a:srgbClr val="F2F2F2"/>
                </a:solidFill>
              </a:rPr>
              <a:t>OF ACTIONS MAKES US GOOD.</a:t>
            </a:r>
          </a:p>
          <a:p>
            <a:pPr algn="ctr"/>
            <a:endParaRPr lang="en-US" sz="6000" dirty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00131" y="6299095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NIV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504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oliness Lymphocyte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 descr="Illumination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00" y="526449"/>
            <a:ext cx="7048500" cy="122981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60400" y="3141972"/>
            <a:ext cx="79248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aseline="30000" dirty="0" smtClean="0">
                <a:solidFill>
                  <a:srgbClr val="F2F2F2"/>
                </a:solidFill>
              </a:rPr>
              <a:t>HOLINESS IS A STATE OF BEING THAT IS ESTABLISHED AND GOVERNED BY THE FINISHED WORK OF CHRIST TO BRING MANKIND BACK INTO UNITY WITH HIMSELF.</a:t>
            </a:r>
            <a:endParaRPr lang="en-US" sz="6000" baseline="30000" dirty="0">
              <a:solidFill>
                <a:srgbClr val="F2F2F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00131" y="6299095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NIV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135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liness Lymphocyte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7700" y="391889"/>
            <a:ext cx="7924800" cy="5262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F2F2F2"/>
                </a:solidFill>
              </a:rPr>
              <a:t>TEMPLATE</a:t>
            </a:r>
          </a:p>
          <a:p>
            <a:pPr algn="ctr"/>
            <a:endParaRPr lang="en-US" sz="6000" dirty="0" smtClean="0">
              <a:solidFill>
                <a:srgbClr val="F2F2F2"/>
              </a:solidFill>
            </a:endParaRPr>
          </a:p>
          <a:p>
            <a:r>
              <a:rPr lang="en-US" sz="3600" dirty="0" smtClean="0">
                <a:solidFill>
                  <a:srgbClr val="F2F2F2"/>
                </a:solidFill>
              </a:rPr>
              <a:t>•</a:t>
            </a:r>
          </a:p>
          <a:p>
            <a:endParaRPr lang="en-US" sz="3600" dirty="0" smtClean="0">
              <a:solidFill>
                <a:srgbClr val="F2F2F2"/>
              </a:solidFill>
            </a:endParaRPr>
          </a:p>
          <a:p>
            <a:r>
              <a:rPr lang="en-US" sz="3600" dirty="0" smtClean="0">
                <a:solidFill>
                  <a:srgbClr val="F2F2F2"/>
                </a:solidFill>
              </a:rPr>
              <a:t>•</a:t>
            </a:r>
          </a:p>
          <a:p>
            <a:endParaRPr lang="en-US" sz="3600" dirty="0" smtClean="0">
              <a:solidFill>
                <a:srgbClr val="F2F2F2"/>
              </a:solidFill>
            </a:endParaRPr>
          </a:p>
          <a:p>
            <a:r>
              <a:rPr lang="en-US" sz="3600" dirty="0">
                <a:solidFill>
                  <a:srgbClr val="F2F2F2"/>
                </a:solidFill>
              </a:rPr>
              <a:t>•</a:t>
            </a:r>
          </a:p>
          <a:p>
            <a:pPr algn="ctr"/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00131" y="6299095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NIV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01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436</TotalTime>
  <Words>56</Words>
  <Application>Microsoft Macintosh PowerPoint</Application>
  <PresentationFormat>On-screen Show (4:3)</PresentationFormat>
  <Paragraphs>18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Awana Employee</dc:creator>
  <cp:lastModifiedBy>Moriah Hoyt</cp:lastModifiedBy>
  <cp:revision>18</cp:revision>
  <dcterms:created xsi:type="dcterms:W3CDTF">2016-02-22T20:02:15Z</dcterms:created>
  <dcterms:modified xsi:type="dcterms:W3CDTF">2017-02-02T22:47:47Z</dcterms:modified>
</cp:coreProperties>
</file>