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240" y="-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iness Lymphocy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3225556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But as He who called you is holy, you also be holy in all your conduct, because it is written, “Be holy, for I am holy.</a:t>
            </a:r>
            <a:r>
              <a:rPr lang="en-US" sz="3200" i="1" dirty="0" smtClean="0">
                <a:solidFill>
                  <a:srgbClr val="F2F2F2"/>
                </a:solidFill>
              </a:rPr>
              <a:t>”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rgbClr val="F2F2F2"/>
                </a:solidFill>
              </a:rPr>
              <a:t>1 Peter 1:15-16</a:t>
            </a:r>
            <a:endParaRPr lang="en-US" sz="32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1380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AN OUTWARD SET </a:t>
            </a:r>
            <a:br>
              <a:rPr lang="en-US" sz="6000" dirty="0" smtClean="0">
                <a:solidFill>
                  <a:srgbClr val="F2F2F2"/>
                </a:solidFill>
              </a:rPr>
            </a:br>
            <a:r>
              <a:rPr lang="en-US" sz="6000" dirty="0" smtClean="0">
                <a:solidFill>
                  <a:srgbClr val="F2F2F2"/>
                </a:solidFill>
              </a:rPr>
              <a:t>OF ACTIONS MAKES US GOOD.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3128363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>
                <a:solidFill>
                  <a:srgbClr val="F2F2F2"/>
                </a:solidFill>
              </a:rPr>
              <a:t>HOLINESS IS A STATE OF BEING THAT IS ESTABLISHED AND GOVERNED BY THE FINISHED WORK OF CHRIST TO BRING MANKIND BACK INTO UNITY WITH HIMSELF.</a:t>
            </a:r>
            <a:endParaRPr lang="en-US" sz="6000" baseline="30000" dirty="0">
              <a:solidFill>
                <a:srgbClr val="F2F2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19</cp:revision>
  <dcterms:created xsi:type="dcterms:W3CDTF">2016-02-22T20:02:15Z</dcterms:created>
  <dcterms:modified xsi:type="dcterms:W3CDTF">2017-02-02T23:07:51Z</dcterms:modified>
</cp:coreProperties>
</file>