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576" y="-6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2DB-427E-AC42-A2CE-A04C06A21837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4E0F-5155-3C4F-8F49-0CE7A5930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5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2DB-427E-AC42-A2CE-A04C06A21837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4E0F-5155-3C4F-8F49-0CE7A5930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1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2DB-427E-AC42-A2CE-A04C06A21837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4E0F-5155-3C4F-8F49-0CE7A5930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7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2DB-427E-AC42-A2CE-A04C06A21837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4E0F-5155-3C4F-8F49-0CE7A5930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31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2DB-427E-AC42-A2CE-A04C06A21837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4E0F-5155-3C4F-8F49-0CE7A5930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7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2DB-427E-AC42-A2CE-A04C06A21837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4E0F-5155-3C4F-8F49-0CE7A5930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2DB-427E-AC42-A2CE-A04C06A21837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4E0F-5155-3C4F-8F49-0CE7A5930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6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2DB-427E-AC42-A2CE-A04C06A21837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4E0F-5155-3C4F-8F49-0CE7A5930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2DB-427E-AC42-A2CE-A04C06A21837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4E0F-5155-3C4F-8F49-0CE7A5930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6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2DB-427E-AC42-A2CE-A04C06A21837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4E0F-5155-3C4F-8F49-0CE7A5930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4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2DB-427E-AC42-A2CE-A04C06A21837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4E0F-5155-3C4F-8F49-0CE7A5930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9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8D2DB-427E-AC42-A2CE-A04C06A21837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74E0F-5155-3C4F-8F49-0CE7A5930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4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S_S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8046"/>
            <a:ext cx="9144000" cy="1080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8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.2_BG_Sent_v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LG Core Verses-White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26" y="572492"/>
            <a:ext cx="6070600" cy="90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8900" y="1872721"/>
            <a:ext cx="642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Insert </a:t>
            </a:r>
            <a:r>
              <a:rPr lang="en-US" sz="2800" i="1" dirty="0" smtClean="0">
                <a:solidFill>
                  <a:schemeClr val="bg1"/>
                </a:solidFill>
              </a:rPr>
              <a:t>verses </a:t>
            </a:r>
            <a:r>
              <a:rPr lang="en-US" sz="2800" i="1" dirty="0" smtClean="0">
                <a:solidFill>
                  <a:schemeClr val="bg1"/>
                </a:solidFill>
              </a:rPr>
              <a:t>here.</a:t>
            </a:r>
            <a:endParaRPr lang="en-US" sz="2800" i="1" baseline="300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8900" y="4001191"/>
            <a:ext cx="642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baseline="30000" dirty="0" smtClean="0">
                <a:solidFill>
                  <a:schemeClr val="bg1"/>
                </a:solidFill>
              </a:rPr>
              <a:t>Mark 16:15-16</a:t>
            </a:r>
            <a:endParaRPr lang="en-US" sz="3200" b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71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.2_BG_Sent_v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4038" y="2282206"/>
            <a:ext cx="6491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aseline="30000" dirty="0">
                <a:solidFill>
                  <a:srgbClr val="FFFFFF"/>
                </a:solidFill>
              </a:rPr>
              <a:t>I just need to believe in Jesus and try not to sin.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68" y="665203"/>
            <a:ext cx="8485992" cy="8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9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.2_BG_Sent_v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8602" y="2307444"/>
            <a:ext cx="6146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aseline="30000" dirty="0">
                <a:solidFill>
                  <a:srgbClr val="FFFFFF"/>
                </a:solidFill>
              </a:rPr>
              <a:t>Belief in Christ compels me to walk as Jesus did.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490" y="597753"/>
            <a:ext cx="7716429" cy="8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6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.2_BG_Sent_v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" y="556989"/>
            <a:ext cx="79248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chemeClr val="bg1"/>
                </a:solidFill>
              </a:rPr>
              <a:t>TEMPLATE</a:t>
            </a:r>
          </a:p>
          <a:p>
            <a:pPr algn="ctr"/>
            <a:endParaRPr lang="en-US" sz="45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•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•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•</a:t>
            </a:r>
          </a:p>
          <a:p>
            <a:pPr algn="ctr"/>
            <a:endParaRPr lang="en-US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2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38</Words>
  <Application>Microsoft Macintosh PowerPoint</Application>
  <PresentationFormat>On-screen Show (16:9)</PresentationFormat>
  <Paragraphs>11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Awana Employee</dc:creator>
  <cp:lastModifiedBy>Kasey Lewis</cp:lastModifiedBy>
  <cp:revision>7</cp:revision>
  <dcterms:created xsi:type="dcterms:W3CDTF">2018-04-23T17:56:52Z</dcterms:created>
  <dcterms:modified xsi:type="dcterms:W3CDTF">2018-05-09T16:12:39Z</dcterms:modified>
</cp:coreProperties>
</file>