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5" d="100"/>
          <a:sy n="95" d="100"/>
        </p:scale>
        <p:origin x="-520"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nctification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nctification 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2300" y="1867214"/>
            <a:ext cx="7899400" cy="4031873"/>
          </a:xfrm>
          <a:prstGeom prst="rect">
            <a:avLst/>
          </a:prstGeom>
          <a:noFill/>
        </p:spPr>
        <p:txBody>
          <a:bodyPr wrap="square" rtlCol="0">
            <a:spAutoFit/>
          </a:bodyPr>
          <a:lstStyle/>
          <a:p>
            <a:pPr algn="ctr"/>
            <a:r>
              <a:rPr lang="en-US" sz="3200" b="1" i="1" dirty="0" smtClean="0">
                <a:solidFill>
                  <a:schemeClr val="bg1"/>
                </a:solidFill>
                <a:latin typeface="Calibri"/>
                <a:cs typeface="Calibri"/>
              </a:rPr>
              <a:t>Therefore</a:t>
            </a:r>
            <a:r>
              <a:rPr lang="en-US" sz="3200" b="1" i="1" dirty="0">
                <a:solidFill>
                  <a:schemeClr val="bg1"/>
                </a:solidFill>
                <a:latin typeface="Calibri"/>
                <a:cs typeface="Calibri"/>
              </a:rPr>
              <a:t>, my beloved, as you have always obeyed, so now, not only as in my presence but much more in my absence, work out your own salvation with fear and trembling, for it is God who works in you, both to will and to work for His good pleasure. </a:t>
            </a:r>
            <a:endParaRPr lang="en-US" sz="3200" b="1" i="1" dirty="0" smtClean="0">
              <a:solidFill>
                <a:schemeClr val="bg1"/>
              </a:solidFill>
              <a:latin typeface="Calibri"/>
              <a:cs typeface="Calibri"/>
            </a:endParaRPr>
          </a:p>
          <a:p>
            <a:pPr algn="ctr"/>
            <a:endParaRPr lang="en-US" sz="3200" b="1" dirty="0">
              <a:solidFill>
                <a:schemeClr val="bg1"/>
              </a:solidFill>
              <a:latin typeface="Calibri"/>
              <a:cs typeface="Calibri"/>
            </a:endParaRPr>
          </a:p>
          <a:p>
            <a:pPr algn="ctr"/>
            <a:r>
              <a:rPr lang="en-US" sz="3200" b="1" dirty="0">
                <a:solidFill>
                  <a:schemeClr val="bg1"/>
                </a:solidFill>
                <a:latin typeface="Calibri"/>
                <a:cs typeface="Calibri"/>
              </a:rPr>
              <a:t>Philippians 2:12-</a:t>
            </a:r>
            <a:r>
              <a:rPr lang="en-US" sz="3200" b="1" dirty="0" smtClean="0">
                <a:solidFill>
                  <a:schemeClr val="bg1"/>
                </a:solidFill>
                <a:latin typeface="Calibri"/>
                <a:cs typeface="Calibri"/>
              </a:rPr>
              <a:t>13</a:t>
            </a:r>
          </a:p>
        </p:txBody>
      </p:sp>
      <p:pic>
        <p:nvPicPr>
          <p:cNvPr id="7" name="Picture 6"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6" name="Rectangle 5"/>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nctification 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5" name="TextBox 4"/>
          <p:cNvSpPr txBox="1"/>
          <p:nvPr/>
        </p:nvSpPr>
        <p:spPr>
          <a:xfrm>
            <a:off x="1117600" y="2247058"/>
            <a:ext cx="6960962" cy="4339650"/>
          </a:xfrm>
          <a:prstGeom prst="rect">
            <a:avLst/>
          </a:prstGeom>
          <a:noFill/>
        </p:spPr>
        <p:txBody>
          <a:bodyPr wrap="square" rtlCol="0">
            <a:spAutoFit/>
          </a:bodyPr>
          <a:lstStyle/>
          <a:p>
            <a:pPr algn="ctr"/>
            <a:r>
              <a:rPr lang="en-US" sz="5400" dirty="0" smtClean="0">
                <a:solidFill>
                  <a:srgbClr val="FFFFFF"/>
                </a:solidFill>
              </a:rPr>
              <a:t>MY EFFORT WILL DIRECTLY CONTROL THE OUTCOMES OF MY TRANSFORMATION. </a:t>
            </a:r>
          </a:p>
          <a:p>
            <a:pPr algn="ctr"/>
            <a:endParaRPr lang="en-US" sz="6000" dirty="0">
              <a:solidFill>
                <a:schemeClr val="bg1"/>
              </a:solidFill>
            </a:endParaRPr>
          </a:p>
        </p:txBody>
      </p:sp>
      <p:sp>
        <p:nvSpPr>
          <p:cNvPr id="7" name="Rectangle 6"/>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nctification 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5" name="TextBox 4"/>
          <p:cNvSpPr txBox="1"/>
          <p:nvPr/>
        </p:nvSpPr>
        <p:spPr>
          <a:xfrm>
            <a:off x="660400" y="2123532"/>
            <a:ext cx="7924800" cy="4154983"/>
          </a:xfrm>
          <a:prstGeom prst="rect">
            <a:avLst/>
          </a:prstGeom>
          <a:noFill/>
        </p:spPr>
        <p:txBody>
          <a:bodyPr wrap="square" rtlCol="0">
            <a:spAutoFit/>
          </a:bodyPr>
          <a:lstStyle/>
          <a:p>
            <a:pPr algn="ctr"/>
            <a:r>
              <a:rPr lang="en-US" sz="4400" dirty="0" smtClean="0">
                <a:solidFill>
                  <a:srgbClr val="FFFFFF"/>
                </a:solidFill>
              </a:rPr>
              <a:t>SANCTIFICATION IS NOT A WORK OF YOUR OWN, BUT RATHER A PROCESS OF GOD WORKING WITH YOU BY THE POWER OF THE HOLY SPIRIT TO MAKE YOU MORE LIKE JESUS. </a:t>
            </a:r>
            <a:endParaRPr lang="en-US" sz="4400" dirty="0">
              <a:solidFill>
                <a:srgbClr val="FFFFFF"/>
              </a:solidFill>
              <a:effectLst/>
            </a:endParaRPr>
          </a:p>
        </p:txBody>
      </p:sp>
      <p:sp>
        <p:nvSpPr>
          <p:cNvPr id="6" name="Rectangle 5"/>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nctification 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4" name="Rectangle 3"/>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115</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18</cp:revision>
  <dcterms:created xsi:type="dcterms:W3CDTF">2016-02-22T20:02:15Z</dcterms:created>
  <dcterms:modified xsi:type="dcterms:W3CDTF">2017-02-02T21:51:40Z</dcterms:modified>
</cp:coreProperties>
</file>