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16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nctification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nctification 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1682547"/>
            <a:ext cx="7899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Calibri"/>
                <a:cs typeface="Calibri"/>
              </a:rPr>
              <a:t>Therefore, my beloved, as you have always obeyed, not as in my presence only, but now much more in my absence, work out your own salvation with fear and trembling; for it is God who works in you both to will and to do for His good pleasure</a:t>
            </a:r>
            <a:r>
              <a:rPr lang="en-US" sz="3200" b="1" i="1" dirty="0" smtClean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/>
                <a:cs typeface="Calibri"/>
              </a:rPr>
              <a:t>Philippians 2: 12-13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nctification 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600" y="2247058"/>
            <a:ext cx="69609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FF"/>
                </a:solidFill>
              </a:rPr>
              <a:t>MY EFFORT WILL DIRECTLY CONTROL THE OUTCOMES OF MY TRANSFORMATION. </a:t>
            </a:r>
          </a:p>
          <a:p>
            <a:pPr algn="ctr"/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ctification 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400" y="1894932"/>
            <a:ext cx="7924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SANCTIFICATION IS NOT A WORK OF YOUR OWN, BUT RATHER A PROCESS OF GOD WORKING WITH YOU BY THE POWER OF THE HOLY SPIRIT TO MAKE YOU MORE LIKE JESUS. </a:t>
            </a:r>
            <a:endParaRPr lang="en-US" sz="4400" dirty="0">
              <a:solidFill>
                <a:srgbClr val="FFFFFF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ctification 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113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18</cp:revision>
  <dcterms:created xsi:type="dcterms:W3CDTF">2016-02-22T20:02:15Z</dcterms:created>
  <dcterms:modified xsi:type="dcterms:W3CDTF">2017-02-02T23:08:44Z</dcterms:modified>
</cp:coreProperties>
</file>