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248" y="-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4" name="Picture 3" descr="1.3_Truth_Titl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.3_Truth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4400" y="2543406"/>
            <a:ext cx="4838700" cy="2964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But whoever does what is true comes to the light, so that it may be clearly seen that his works have been carried out in God.</a:t>
            </a:r>
          </a:p>
          <a:p>
            <a:pPr algn="ctr"/>
            <a:r>
              <a:rPr lang="en-US" sz="4000" i="1" baseline="30000" dirty="0" smtClean="0">
                <a:solidFill>
                  <a:schemeClr val="bg1"/>
                </a:solidFill>
              </a:rPr>
              <a:t/>
            </a:r>
            <a:br>
              <a:rPr lang="en-US" sz="4000" i="1" baseline="30000" dirty="0" smtClean="0">
                <a:solidFill>
                  <a:schemeClr val="bg1"/>
                </a:solidFill>
              </a:rPr>
            </a:br>
            <a:r>
              <a:rPr lang="en-US" sz="4000" b="1" baseline="30000" dirty="0" smtClean="0">
                <a:solidFill>
                  <a:schemeClr val="bg1"/>
                </a:solidFill>
              </a:rPr>
              <a:t>John 3:21</a:t>
            </a:r>
            <a:endParaRPr lang="en-US" sz="4000" b="1" baseline="30000" dirty="0"/>
          </a:p>
          <a:p>
            <a:pPr algn="ctr"/>
            <a:endParaRPr lang="en-US" sz="4000" b="1" baseline="30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ESV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8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98" y="390027"/>
            <a:ext cx="5685366" cy="15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.3_Truth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8838" y="3084372"/>
            <a:ext cx="5881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 smtClean="0">
                <a:solidFill>
                  <a:schemeClr val="bg1"/>
                </a:solidFill>
              </a:rPr>
              <a:t>I </a:t>
            </a:r>
            <a:r>
              <a:rPr lang="en-US" sz="7200" baseline="30000" dirty="0">
                <a:solidFill>
                  <a:schemeClr val="bg1"/>
                </a:solidFill>
              </a:rPr>
              <a:t>am the source of truth in my own life.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.3_Truth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3300" y="2627622"/>
            <a:ext cx="7112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As I conform my life to the truth of God’s Word, I will experience the freedom of God’s design for my life.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.3_Truth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72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30</cp:revision>
  <dcterms:created xsi:type="dcterms:W3CDTF">2016-02-22T20:02:15Z</dcterms:created>
  <dcterms:modified xsi:type="dcterms:W3CDTF">2017-06-14T20:18:09Z</dcterms:modified>
</cp:coreProperties>
</file>