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0" r:id="rId3"/>
    <p:sldId id="257" r:id="rId4"/>
    <p:sldId id="261" r:id="rId5"/>
    <p:sldId id="263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469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256" y="-9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printerSettings" Target="printerSettings/printerSettings1.bin"/><Relationship Id="rId8" Type="http://schemas.openxmlformats.org/officeDocument/2006/relationships/presProps" Target="presProps.xml"/><Relationship Id="rId9" Type="http://schemas.openxmlformats.org/officeDocument/2006/relationships/viewProps" Target="viewProps.xml"/><Relationship Id="rId10" Type="http://schemas.openxmlformats.org/officeDocument/2006/relationships/theme" Target="theme/theme1.xml"/><Relationship Id="rId1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319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655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14816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574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219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6432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6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6609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382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5939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718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5/10/17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822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4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Relationship Id="rId3" Type="http://schemas.openxmlformats.org/officeDocument/2006/relationships/image" Target="../media/image5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300131" y="6299095"/>
            <a:ext cx="5437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ESV</a:t>
            </a:r>
            <a:endParaRPr lang="en-US" dirty="0"/>
          </a:p>
        </p:txBody>
      </p:sp>
      <p:pic>
        <p:nvPicPr>
          <p:cNvPr id="4" name="Picture 3" descr="1.3_Truth_Title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972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29832" y="2822806"/>
            <a:ext cx="5727701" cy="2554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i="1" baseline="30000" dirty="0">
                <a:solidFill>
                  <a:schemeClr val="bg1"/>
                </a:solidFill>
              </a:rPr>
              <a:t>But he that doeth truth cometh to the light, that his deeds may be made manifest, that they are wrought in God.</a:t>
            </a:r>
          </a:p>
          <a:p>
            <a:pPr algn="ctr"/>
            <a:r>
              <a:rPr lang="en-US" sz="4000" i="1" baseline="30000" dirty="0" smtClean="0">
                <a:solidFill>
                  <a:schemeClr val="bg1"/>
                </a:solidFill>
              </a:rPr>
              <a:t/>
            </a:r>
            <a:br>
              <a:rPr lang="en-US" sz="4000" i="1" baseline="30000" dirty="0" smtClean="0">
                <a:solidFill>
                  <a:schemeClr val="bg1"/>
                </a:solidFill>
              </a:rPr>
            </a:br>
            <a:r>
              <a:rPr lang="en-US" sz="4000" b="1" baseline="30000" dirty="0" smtClean="0">
                <a:solidFill>
                  <a:schemeClr val="bg1"/>
                </a:solidFill>
              </a:rPr>
              <a:t>John 3:21</a:t>
            </a:r>
            <a:endParaRPr lang="en-US" sz="4000" b="1" baseline="30000" dirty="0"/>
          </a:p>
          <a:p>
            <a:pPr algn="ctr"/>
            <a:endParaRPr lang="en-US" sz="4000" b="1" baseline="30000" dirty="0">
              <a:solidFill>
                <a:schemeClr val="bg1"/>
              </a:solidFill>
            </a:endParaRPr>
          </a:p>
        </p:txBody>
      </p:sp>
      <p:pic>
        <p:nvPicPr>
          <p:cNvPr id="6" name="Picture 5" descr="LG Core Verse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167" y="313827"/>
            <a:ext cx="5685366" cy="1528524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>
                    <a:lumMod val="95000"/>
                  </a:schemeClr>
                </a:solidFill>
              </a:rPr>
              <a:t>KJV</a:t>
            </a:r>
            <a:endParaRPr lang="en-US" dirty="0">
              <a:solidFill>
                <a:schemeClr val="bg1">
                  <a:lumMod val="9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048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6" name="Picture 5" descr="Misconcep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439" y="526449"/>
            <a:ext cx="7140123" cy="12458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98838" y="3084372"/>
            <a:ext cx="588146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 smtClean="0">
                <a:solidFill>
                  <a:schemeClr val="bg1"/>
                </a:solidFill>
              </a:rPr>
              <a:t>I </a:t>
            </a:r>
            <a:r>
              <a:rPr lang="en-US" sz="7200" baseline="30000" dirty="0">
                <a:solidFill>
                  <a:schemeClr val="bg1"/>
                </a:solidFill>
              </a:rPr>
              <a:t>am the source of truth in my own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504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Illumination.ai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00" y="526449"/>
            <a:ext cx="7048500" cy="122981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003300" y="2627622"/>
            <a:ext cx="7112001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baseline="30000" dirty="0">
                <a:solidFill>
                  <a:srgbClr val="FFFFFF"/>
                </a:solidFill>
              </a:rPr>
              <a:t>As I conform my life to the truth of God’s Word, I will experience the freedom of God’s design for my life.</a:t>
            </a:r>
          </a:p>
        </p:txBody>
      </p:sp>
      <p:sp>
        <p:nvSpPr>
          <p:cNvPr id="5" name="Rectangle 4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81352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.3_Truth_Flat.psd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47700" y="391889"/>
            <a:ext cx="7924800" cy="52629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>
                <a:solidFill>
                  <a:schemeClr val="bg1"/>
                </a:solidFill>
              </a:rPr>
              <a:t>TEMPLATE</a:t>
            </a:r>
          </a:p>
          <a:p>
            <a:pPr algn="ctr"/>
            <a:endParaRPr lang="en-US" sz="60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 smtClean="0">
                <a:solidFill>
                  <a:schemeClr val="bg1"/>
                </a:solidFill>
              </a:rPr>
              <a:t>•</a:t>
            </a:r>
          </a:p>
          <a:p>
            <a:endParaRPr lang="en-US" sz="3600" dirty="0" smtClean="0">
              <a:solidFill>
                <a:schemeClr val="bg1"/>
              </a:solidFill>
            </a:endParaRPr>
          </a:p>
          <a:p>
            <a:r>
              <a:rPr lang="en-US" sz="3600" dirty="0">
                <a:solidFill>
                  <a:schemeClr val="bg1"/>
                </a:solidFill>
              </a:rPr>
              <a:t>•</a:t>
            </a:r>
          </a:p>
          <a:p>
            <a:pPr algn="ctr"/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306545" y="6299095"/>
            <a:ext cx="53091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KJ</a:t>
            </a:r>
            <a:r>
              <a:rPr lang="en-US" b="1" dirty="0" smtClean="0">
                <a:solidFill>
                  <a:schemeClr val="bg1"/>
                </a:solidFill>
              </a:rPr>
              <a:t>V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011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256</TotalTime>
  <Words>69</Words>
  <Application>Microsoft Macintosh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Awana Employee</dc:creator>
  <cp:lastModifiedBy>Kasey</cp:lastModifiedBy>
  <cp:revision>30</cp:revision>
  <dcterms:created xsi:type="dcterms:W3CDTF">2016-02-22T20:02:15Z</dcterms:created>
  <dcterms:modified xsi:type="dcterms:W3CDTF">2017-05-10T20:11:01Z</dcterms:modified>
</cp:coreProperties>
</file>