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56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1.3_Truth_Tit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3099" y="2606906"/>
            <a:ext cx="5143501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But whoever lives by the truth comes into the light, so that it may be seen plainly that what he has done has been done through God.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/>
            </a:r>
            <a:br>
              <a:rPr lang="en-US" sz="40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John 3:21</a:t>
            </a:r>
            <a:endParaRPr lang="en-US" sz="4000" b="1" baseline="30000" dirty="0"/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NIV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838" y="3084372"/>
            <a:ext cx="588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 smtClean="0">
                <a:solidFill>
                  <a:schemeClr val="bg1"/>
                </a:solidFill>
              </a:rPr>
              <a:t>I </a:t>
            </a:r>
            <a:r>
              <a:rPr lang="en-US" sz="7200" baseline="30000" dirty="0">
                <a:solidFill>
                  <a:schemeClr val="bg1"/>
                </a:solidFill>
              </a:rPr>
              <a:t>am the source of truth in my own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300" y="2627622"/>
            <a:ext cx="711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As I conform my life to the truth of God’s Word, I will experience the freedom of God’s design for my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73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29</cp:revision>
  <dcterms:created xsi:type="dcterms:W3CDTF">2016-02-22T20:02:15Z</dcterms:created>
  <dcterms:modified xsi:type="dcterms:W3CDTF">2017-05-10T20:09:16Z</dcterms:modified>
</cp:coreProperties>
</file>