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60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889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I have been crucified with Christ; it is no longer I who live, but Christ lives in me; and the life which I now live in the flesh I live by faith in the Son of God, who loved me and gave Himself for me</a:t>
            </a:r>
            <a:r>
              <a:rPr lang="en-US" sz="3200" b="1" i="1" dirty="0" smtClean="0"/>
              <a:t>.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Galatians </a:t>
            </a:r>
            <a:r>
              <a:rPr lang="en-US" sz="3200" b="1" dirty="0"/>
              <a:t>2:20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278" y="2247058"/>
            <a:ext cx="7659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MY IDENTITY IS DETERMINED BY MY CHOICES AND MY ENVIRONMENT.</a:t>
            </a:r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48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TRUEST FORM OF OUR IDENTITY WILL ONLY BE FOUND IN A RELATIONSHIP WITH JESUS CHRIST. </a:t>
            </a:r>
            <a:endParaRPr lang="en-US" sz="5400" dirty="0"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TEMPLATE</a:t>
            </a:r>
          </a:p>
          <a:p>
            <a:pPr algn="ctr"/>
            <a:endParaRPr lang="en-US" sz="60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/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60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21</cp:revision>
  <dcterms:created xsi:type="dcterms:W3CDTF">2016-02-22T20:02:15Z</dcterms:created>
  <dcterms:modified xsi:type="dcterms:W3CDTF">2017-02-02T23:09:18Z</dcterms:modified>
</cp:coreProperties>
</file>