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3216" y="-9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5" name="Picture 4" descr="1.4_Logic_Titl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14500" y="2264006"/>
            <a:ext cx="5985934" cy="3785650"/>
          </a:xfrm>
          <a:prstGeom prst="rect">
            <a:avLst/>
          </a:prstGeom>
          <a:noFill/>
        </p:spPr>
        <p:txBody>
          <a:bodyPr wrap="square" rtlCol="0">
            <a:spAutoFit/>
          </a:bodyPr>
          <a:lstStyle/>
          <a:p>
            <a:pPr algn="ctr"/>
            <a:r>
              <a:rPr lang="en-US" sz="4000" i="1" baseline="30000" dirty="0">
                <a:solidFill>
                  <a:schemeClr val="bg1"/>
                </a:solidFill>
              </a:rPr>
              <a:t>So that we may no longer be children, tossed to and fro by the waves and carried about by every wind of doctrine, by human cunning, by craftiness in deceitful schemes. Rather, speaking the truth in love, we are to grow up in every way into Him who is the head, into Christ.</a:t>
            </a:r>
          </a:p>
          <a:p>
            <a:pPr algn="ctr"/>
            <a:r>
              <a:rPr lang="en-US" sz="4000" i="1" baseline="30000" dirty="0" smtClean="0">
                <a:solidFill>
                  <a:schemeClr val="bg1"/>
                </a:solidFill>
              </a:rPr>
              <a:t/>
            </a:r>
            <a:br>
              <a:rPr lang="en-US" sz="4000" i="1" baseline="30000" dirty="0" smtClean="0">
                <a:solidFill>
                  <a:schemeClr val="bg1"/>
                </a:solidFill>
              </a:rPr>
            </a:br>
            <a:r>
              <a:rPr lang="en-US" sz="4000" b="1" baseline="30000" dirty="0" smtClean="0">
                <a:solidFill>
                  <a:schemeClr val="bg1"/>
                </a:solidFill>
              </a:rPr>
              <a:t>Ephesians 4:14-15</a:t>
            </a:r>
            <a:endParaRPr lang="en-US" sz="4000" b="1" baseline="30000" dirty="0">
              <a:solidFill>
                <a:schemeClr val="bg1"/>
              </a:solidFill>
            </a:endParaRPr>
          </a:p>
        </p:txBody>
      </p:sp>
      <p:sp>
        <p:nvSpPr>
          <p:cNvPr id="3" name="Rectangle 2"/>
          <p:cNvSpPr/>
          <p:nvPr/>
        </p:nvSpPr>
        <p:spPr>
          <a:xfrm>
            <a:off x="4363633"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pic>
        <p:nvPicPr>
          <p:cNvPr id="11" name="Picture 10"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598838" y="3135172"/>
            <a:ext cx="5881462" cy="1569660"/>
          </a:xfrm>
          <a:prstGeom prst="rect">
            <a:avLst/>
          </a:prstGeom>
          <a:noFill/>
        </p:spPr>
        <p:txBody>
          <a:bodyPr wrap="square" rtlCol="0">
            <a:spAutoFit/>
          </a:bodyPr>
          <a:lstStyle/>
          <a:p>
            <a:pPr algn="ctr"/>
            <a:r>
              <a:rPr lang="en-US" sz="7200" baseline="30000" dirty="0">
                <a:solidFill>
                  <a:schemeClr val="bg1"/>
                </a:solidFill>
              </a:rPr>
              <a:t>Logic is not essential in the search for truth.</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003300" y="3135622"/>
            <a:ext cx="7112001" cy="1569660"/>
          </a:xfrm>
          <a:prstGeom prst="rect">
            <a:avLst/>
          </a:prstGeom>
          <a:noFill/>
        </p:spPr>
        <p:txBody>
          <a:bodyPr wrap="square" rtlCol="0">
            <a:spAutoFit/>
          </a:bodyPr>
          <a:lstStyle/>
          <a:p>
            <a:pPr algn="ctr"/>
            <a:r>
              <a:rPr lang="en-US" sz="7200" baseline="30000" dirty="0" smtClean="0">
                <a:solidFill>
                  <a:srgbClr val="FFFFFF"/>
                </a:solidFill>
              </a:rPr>
              <a:t>Logic </a:t>
            </a:r>
            <a:r>
              <a:rPr lang="en-US" sz="7200" baseline="30000" dirty="0">
                <a:solidFill>
                  <a:srgbClr val="FFFFFF"/>
                </a:solidFill>
              </a:rPr>
              <a:t>is a vital tool in the search for truth.</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91</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37</cp:revision>
  <dcterms:created xsi:type="dcterms:W3CDTF">2016-02-22T20:02:15Z</dcterms:created>
  <dcterms:modified xsi:type="dcterms:W3CDTF">2017-06-22T13:30:37Z</dcterms:modified>
</cp:coreProperties>
</file>