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824"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5" name="Picture 4" descr="1.4_Logic_Title.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4_Logic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71600" y="2264006"/>
            <a:ext cx="6455833" cy="3785650"/>
          </a:xfrm>
          <a:prstGeom prst="rect">
            <a:avLst/>
          </a:prstGeom>
          <a:noFill/>
        </p:spPr>
        <p:txBody>
          <a:bodyPr wrap="square" rtlCol="0">
            <a:spAutoFit/>
          </a:bodyPr>
          <a:lstStyle/>
          <a:p>
            <a:pPr algn="ctr"/>
            <a:r>
              <a:rPr lang="en-US" sz="4000" i="1" baseline="30000" dirty="0">
                <a:solidFill>
                  <a:schemeClr val="bg1"/>
                </a:solidFill>
              </a:rPr>
              <a:t>Then we will no longer be infants, tossed back and forth by the waves, and blown here and there by every wind of teaching and by the cunning and craftiness of men in their deceitful scheming. Instead, speaking the truth in love, we will in all things grow up into Him who is the Head, that is, Christ. </a:t>
            </a:r>
          </a:p>
          <a:p>
            <a:pPr algn="ctr"/>
            <a:r>
              <a:rPr lang="en-US" sz="4000" i="1" baseline="30000" dirty="0" smtClean="0">
                <a:solidFill>
                  <a:schemeClr val="bg1"/>
                </a:solidFill>
              </a:rPr>
              <a:t/>
            </a:r>
            <a:br>
              <a:rPr lang="en-US" sz="4000" i="1" baseline="30000" dirty="0" smtClean="0">
                <a:solidFill>
                  <a:schemeClr val="bg1"/>
                </a:solidFill>
              </a:rPr>
            </a:br>
            <a:r>
              <a:rPr lang="en-US" sz="4000" b="1" baseline="30000" dirty="0" smtClean="0">
                <a:solidFill>
                  <a:schemeClr val="bg1"/>
                </a:solidFill>
              </a:rPr>
              <a:t>Ephesians 4:14-15</a:t>
            </a:r>
            <a:endParaRPr lang="en-US" sz="4000" b="1" baseline="30000" dirty="0">
              <a:solidFill>
                <a:schemeClr val="bg1"/>
              </a:solidFill>
            </a:endParaRPr>
          </a:p>
        </p:txBody>
      </p:sp>
      <p:sp>
        <p:nvSpPr>
          <p:cNvPr id="3" name="Rectangle 2"/>
          <p:cNvSpPr/>
          <p:nvPr/>
        </p:nvSpPr>
        <p:spPr>
          <a:xfrm>
            <a:off x="4363633" y="6299095"/>
            <a:ext cx="543739" cy="369332"/>
          </a:xfrm>
          <a:prstGeom prst="rect">
            <a:avLst/>
          </a:prstGeom>
        </p:spPr>
        <p:txBody>
          <a:bodyPr wrap="none">
            <a:spAutoFit/>
          </a:bodyPr>
          <a:lstStyle/>
          <a:p>
            <a:pPr algn="ctr"/>
            <a:r>
              <a:rPr lang="en-US" b="1" dirty="0" smtClean="0">
                <a:solidFill>
                  <a:schemeClr val="bg1">
                    <a:lumMod val="95000"/>
                  </a:schemeClr>
                </a:solidFill>
              </a:rPr>
              <a:t>NIV</a:t>
            </a:r>
            <a:endParaRPr lang="en-US" dirty="0">
              <a:solidFill>
                <a:schemeClr val="bg1">
                  <a:lumMod val="95000"/>
                </a:schemeClr>
              </a:solidFill>
            </a:endParaRPr>
          </a:p>
        </p:txBody>
      </p:sp>
      <p:pic>
        <p:nvPicPr>
          <p:cNvPr id="11" name="Picture 10"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4_Logic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1598838" y="3135172"/>
            <a:ext cx="5881462" cy="1569660"/>
          </a:xfrm>
          <a:prstGeom prst="rect">
            <a:avLst/>
          </a:prstGeom>
          <a:noFill/>
        </p:spPr>
        <p:txBody>
          <a:bodyPr wrap="square" rtlCol="0">
            <a:spAutoFit/>
          </a:bodyPr>
          <a:lstStyle/>
          <a:p>
            <a:pPr algn="ctr"/>
            <a:r>
              <a:rPr lang="en-US" sz="7200" baseline="30000" dirty="0">
                <a:solidFill>
                  <a:schemeClr val="bg1"/>
                </a:solidFill>
              </a:rPr>
              <a:t>Logic is not essential in the search for truth.</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_Logic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1003300" y="3135622"/>
            <a:ext cx="7112001" cy="1569660"/>
          </a:xfrm>
          <a:prstGeom prst="rect">
            <a:avLst/>
          </a:prstGeom>
          <a:noFill/>
        </p:spPr>
        <p:txBody>
          <a:bodyPr wrap="square" rtlCol="0">
            <a:spAutoFit/>
          </a:bodyPr>
          <a:lstStyle/>
          <a:p>
            <a:pPr algn="ctr"/>
            <a:r>
              <a:rPr lang="en-US" sz="7200" baseline="30000" dirty="0" smtClean="0">
                <a:solidFill>
                  <a:srgbClr val="FFFFFF"/>
                </a:solidFill>
              </a:rPr>
              <a:t>Logic </a:t>
            </a:r>
            <a:r>
              <a:rPr lang="en-US" sz="7200" baseline="30000" dirty="0">
                <a:solidFill>
                  <a:srgbClr val="FFFFFF"/>
                </a:solidFill>
              </a:rPr>
              <a:t>is a vital tool in the search for truth.</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_Logic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268</TotalTime>
  <Words>96</Words>
  <Application>Microsoft Macintosh PowerPoint</Application>
  <PresentationFormat>On-screen Show (4:3)</PresentationFormat>
  <Paragraphs>16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36</cp:revision>
  <dcterms:created xsi:type="dcterms:W3CDTF">2016-02-22T20:02:15Z</dcterms:created>
  <dcterms:modified xsi:type="dcterms:W3CDTF">2017-06-22T13:49:08Z</dcterms:modified>
</cp:coreProperties>
</file>