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720" y="-8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5" name="Picture 4" descr="1.4_Logic_Titl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71600" y="2264006"/>
            <a:ext cx="6455833" cy="3375282"/>
          </a:xfrm>
          <a:prstGeom prst="rect">
            <a:avLst/>
          </a:prstGeom>
          <a:noFill/>
        </p:spPr>
        <p:txBody>
          <a:bodyPr wrap="square" rtlCol="0">
            <a:spAutoFit/>
          </a:bodyPr>
          <a:lstStyle/>
          <a:p>
            <a:pPr algn="ctr"/>
            <a:r>
              <a:rPr lang="en-US" sz="4000" i="1" baseline="30000" dirty="0">
                <a:solidFill>
                  <a:schemeClr val="bg1"/>
                </a:solidFill>
              </a:rPr>
              <a:t>That we should no longer be children, tossed to and fro and carried about with every wind of doctrine, by the trickery of men, in the cunning craftiness of deceitful plotting, but, speaking the truth in love, may grow up in all things into Him who is the head — Christ.</a:t>
            </a:r>
          </a:p>
          <a:p>
            <a:pPr algn="ctr"/>
            <a:r>
              <a:rPr lang="en-US" sz="4000" i="1" baseline="30000" dirty="0" smtClean="0">
                <a:solidFill>
                  <a:schemeClr val="bg1"/>
                </a:solidFill>
              </a:rPr>
              <a:t/>
            </a:r>
            <a:br>
              <a:rPr lang="en-US" sz="4000" i="1" baseline="30000" dirty="0" smtClean="0">
                <a:solidFill>
                  <a:schemeClr val="bg1"/>
                </a:solidFill>
              </a:rPr>
            </a:br>
            <a:r>
              <a:rPr lang="en-US" sz="4000" b="1" baseline="30000" dirty="0" smtClean="0">
                <a:solidFill>
                  <a:schemeClr val="bg1"/>
                </a:solidFill>
              </a:rPr>
              <a:t>Ephesians 4:14-15</a:t>
            </a:r>
            <a:endParaRPr lang="en-US" sz="4000" b="1" baseline="30000" dirty="0">
              <a:solidFill>
                <a:schemeClr val="bg1"/>
              </a:solidFill>
            </a:endParaRPr>
          </a:p>
        </p:txBody>
      </p:sp>
      <p:sp>
        <p:nvSpPr>
          <p:cNvPr id="3" name="Rectangle 2"/>
          <p:cNvSpPr/>
          <p:nvPr/>
        </p:nvSpPr>
        <p:spPr>
          <a:xfrm>
            <a:off x="4293101"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pic>
        <p:nvPicPr>
          <p:cNvPr id="11" name="Picture 10"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598838" y="3135172"/>
            <a:ext cx="5881462" cy="1569660"/>
          </a:xfrm>
          <a:prstGeom prst="rect">
            <a:avLst/>
          </a:prstGeom>
          <a:noFill/>
        </p:spPr>
        <p:txBody>
          <a:bodyPr wrap="square" rtlCol="0">
            <a:spAutoFit/>
          </a:bodyPr>
          <a:lstStyle/>
          <a:p>
            <a:pPr algn="ctr"/>
            <a:r>
              <a:rPr lang="en-US" sz="7200" baseline="30000" dirty="0">
                <a:solidFill>
                  <a:schemeClr val="bg1"/>
                </a:solidFill>
              </a:rPr>
              <a:t>Logic is not essential in the search for truth.</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1003300" y="3135622"/>
            <a:ext cx="7112001" cy="1569660"/>
          </a:xfrm>
          <a:prstGeom prst="rect">
            <a:avLst/>
          </a:prstGeom>
          <a:noFill/>
        </p:spPr>
        <p:txBody>
          <a:bodyPr wrap="square" rtlCol="0">
            <a:spAutoFit/>
          </a:bodyPr>
          <a:lstStyle/>
          <a:p>
            <a:pPr algn="ctr"/>
            <a:r>
              <a:rPr lang="en-US" sz="7200" baseline="30000" dirty="0" smtClean="0">
                <a:solidFill>
                  <a:srgbClr val="FFFFFF"/>
                </a:solidFill>
              </a:rPr>
              <a:t>Logic </a:t>
            </a:r>
            <a:r>
              <a:rPr lang="en-US" sz="7200" baseline="30000" dirty="0">
                <a:solidFill>
                  <a:srgbClr val="FFFFFF"/>
                </a:solidFill>
              </a:rPr>
              <a:t>is a vital tool in the search for truth.</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4_Logic_Flat.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TotalTime>
  <Words>88</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34</cp:revision>
  <dcterms:created xsi:type="dcterms:W3CDTF">2016-02-22T20:02:15Z</dcterms:created>
  <dcterms:modified xsi:type="dcterms:W3CDTF">2017-06-22T13:56:40Z</dcterms:modified>
</cp:coreProperties>
</file>