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th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14693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And without faith it is impossible to please </a:t>
            </a:r>
            <a:r>
              <a:rPr lang="en-US" sz="3200" b="1" i="1" dirty="0" smtClean="0">
                <a:solidFill>
                  <a:srgbClr val="404040"/>
                </a:solidFill>
              </a:rPr>
              <a:t>Him</a:t>
            </a:r>
            <a:r>
              <a:rPr lang="en-US" sz="3200" b="1" i="1" dirty="0">
                <a:solidFill>
                  <a:srgbClr val="404040"/>
                </a:solidFill>
              </a:rPr>
              <a:t>, for whoever would draw near to </a:t>
            </a:r>
            <a:r>
              <a:rPr lang="en-US" sz="3200" b="1" i="1" dirty="0" smtClean="0">
                <a:solidFill>
                  <a:srgbClr val="404040"/>
                </a:solidFill>
              </a:rPr>
              <a:t>God must </a:t>
            </a:r>
            <a:r>
              <a:rPr lang="en-US" sz="3200" b="1" i="1" dirty="0">
                <a:solidFill>
                  <a:srgbClr val="404040"/>
                </a:solidFill>
              </a:rPr>
              <a:t>believe that </a:t>
            </a:r>
            <a:r>
              <a:rPr lang="en-US" sz="3200" b="1" i="1" dirty="0" smtClean="0">
                <a:solidFill>
                  <a:srgbClr val="404040"/>
                </a:solidFill>
              </a:rPr>
              <a:t>He </a:t>
            </a:r>
            <a:r>
              <a:rPr lang="en-US" sz="3200" b="1" i="1" dirty="0">
                <a:solidFill>
                  <a:srgbClr val="404040"/>
                </a:solidFill>
              </a:rPr>
              <a:t>exists and that </a:t>
            </a:r>
            <a:r>
              <a:rPr lang="en-US" sz="3200" b="1" i="1" dirty="0" smtClean="0">
                <a:solidFill>
                  <a:srgbClr val="404040"/>
                </a:solidFill>
              </a:rPr>
              <a:t>He </a:t>
            </a:r>
            <a:r>
              <a:rPr lang="en-US" sz="3200" b="1" i="1" dirty="0">
                <a:solidFill>
                  <a:srgbClr val="404040"/>
                </a:solidFill>
              </a:rPr>
              <a:t>rewards those who seek </a:t>
            </a:r>
            <a:r>
              <a:rPr lang="en-US" sz="3200" b="1" i="1" dirty="0" smtClean="0">
                <a:solidFill>
                  <a:srgbClr val="404040"/>
                </a:solidFill>
              </a:rPr>
              <a:t>Him.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Hebrews 11:6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25210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OBEY GOD BECAUSE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HAVE TO DO WHAT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HE SAYS.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55336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OBEY GOD BECAUSE I TRUST HIM.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52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23</cp:revision>
  <dcterms:created xsi:type="dcterms:W3CDTF">2016-02-22T20:02:15Z</dcterms:created>
  <dcterms:modified xsi:type="dcterms:W3CDTF">2017-02-02T21:54:27Z</dcterms:modified>
</cp:coreProperties>
</file>