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5" d="100"/>
          <a:sy n="65" d="100"/>
        </p:scale>
        <p:origin x="-1384" y="-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ith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aith 3.jpg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00" y="2014693"/>
            <a:ext cx="7899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404040"/>
                </a:solidFill>
              </a:rPr>
              <a:t>And without faith it is impossible to please God, because anyone who comes to H</a:t>
            </a:r>
            <a:r>
              <a:rPr lang="en-US" sz="3200" b="1" i="1" dirty="0" smtClean="0">
                <a:solidFill>
                  <a:srgbClr val="404040"/>
                </a:solidFill>
              </a:rPr>
              <a:t>im must </a:t>
            </a:r>
            <a:r>
              <a:rPr lang="en-US" sz="3200" b="1" i="1" dirty="0">
                <a:solidFill>
                  <a:srgbClr val="404040"/>
                </a:solidFill>
              </a:rPr>
              <a:t>believe that </a:t>
            </a:r>
            <a:r>
              <a:rPr lang="en-US" sz="3200" b="1" i="1" dirty="0" smtClean="0">
                <a:solidFill>
                  <a:srgbClr val="404040"/>
                </a:solidFill>
              </a:rPr>
              <a:t>He </a:t>
            </a:r>
            <a:r>
              <a:rPr lang="en-US" sz="3200" b="1" i="1" dirty="0">
                <a:solidFill>
                  <a:srgbClr val="404040"/>
                </a:solidFill>
              </a:rPr>
              <a:t>exists and that </a:t>
            </a:r>
            <a:r>
              <a:rPr lang="en-US" sz="3200" b="1" i="1" dirty="0" smtClean="0">
                <a:solidFill>
                  <a:srgbClr val="404040"/>
                </a:solidFill>
              </a:rPr>
              <a:t>He </a:t>
            </a:r>
            <a:r>
              <a:rPr lang="en-US" sz="3200" b="1" i="1" dirty="0">
                <a:solidFill>
                  <a:srgbClr val="404040"/>
                </a:solidFill>
              </a:rPr>
              <a:t>rewards those who earnestly seek </a:t>
            </a:r>
            <a:r>
              <a:rPr lang="en-US" sz="3200" b="1" i="1" dirty="0" smtClean="0">
                <a:solidFill>
                  <a:srgbClr val="404040"/>
                </a:solidFill>
              </a:rPr>
              <a:t>Him.</a:t>
            </a:r>
          </a:p>
          <a:p>
            <a:pPr algn="ctr"/>
            <a:endParaRPr lang="en-US" sz="3200" b="1" dirty="0">
              <a:solidFill>
                <a:srgbClr val="404040"/>
              </a:solidFill>
            </a:endParaRP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Hebrews 11:6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6" name="Picture 5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297025"/>
            <a:ext cx="5669024" cy="15241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aith 3.jpg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7600" y="2325210"/>
            <a:ext cx="69609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I OBEY GOD BECAUSE </a:t>
            </a:r>
          </a:p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I HAVE TO DO WHAT </a:t>
            </a:r>
          </a:p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HE SAYS. </a:t>
            </a:r>
          </a:p>
          <a:p>
            <a:pPr algn="ctr"/>
            <a:endParaRPr lang="en-US" sz="6000" dirty="0"/>
          </a:p>
        </p:txBody>
      </p:sp>
      <p:pic>
        <p:nvPicPr>
          <p:cNvPr id="2" name="Picture 1" descr="Misconcep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7" y="600789"/>
            <a:ext cx="7781037" cy="1357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aith 3.jpg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400" y="2553368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I OBEY GOD BECAUSE I TRUST HIM. </a:t>
            </a:r>
            <a:endParaRPr lang="en-US" sz="6000" dirty="0">
              <a:solidFill>
                <a:srgbClr val="404040"/>
              </a:solidFill>
              <a:effectLst/>
            </a:endParaRPr>
          </a:p>
        </p:txBody>
      </p:sp>
      <p:pic>
        <p:nvPicPr>
          <p:cNvPr id="3" name="Picture 2" descr="Illumina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3" y="555454"/>
            <a:ext cx="7854135" cy="13703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aith 3.jpg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rgbClr val="404040"/>
              </a:solidFill>
            </a:endParaRPr>
          </a:p>
          <a:p>
            <a:r>
              <a:rPr lang="en-US" sz="3600" dirty="0" smtClean="0">
                <a:solidFill>
                  <a:srgbClr val="404040"/>
                </a:solidFill>
              </a:rPr>
              <a:t>•</a:t>
            </a:r>
          </a:p>
          <a:p>
            <a:endParaRPr lang="en-US" sz="3600" dirty="0" smtClean="0">
              <a:solidFill>
                <a:srgbClr val="404040"/>
              </a:solidFill>
            </a:endParaRPr>
          </a:p>
          <a:p>
            <a:r>
              <a:rPr lang="en-US" sz="3600" dirty="0" smtClean="0">
                <a:solidFill>
                  <a:srgbClr val="404040"/>
                </a:solidFill>
              </a:rPr>
              <a:t>•</a:t>
            </a:r>
          </a:p>
          <a:p>
            <a:endParaRPr lang="en-US" sz="3600" dirty="0" smtClean="0">
              <a:solidFill>
                <a:srgbClr val="404040"/>
              </a:solidFill>
            </a:endParaRPr>
          </a:p>
          <a:p>
            <a:r>
              <a:rPr lang="en-US" sz="3600" dirty="0">
                <a:solidFill>
                  <a:srgbClr val="404040"/>
                </a:solidFill>
              </a:rPr>
              <a:t>•</a:t>
            </a:r>
          </a:p>
          <a:p>
            <a:pPr algn="ctr"/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</TotalTime>
  <Words>64</Words>
  <Application>Microsoft Macintosh PowerPoint</Application>
  <PresentationFormat>On-screen Show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Moriah Hoyt</cp:lastModifiedBy>
  <cp:revision>22</cp:revision>
  <dcterms:created xsi:type="dcterms:W3CDTF">2016-02-22T20:02:15Z</dcterms:created>
  <dcterms:modified xsi:type="dcterms:W3CDTF">2017-02-02T22:50:11Z</dcterms:modified>
</cp:coreProperties>
</file>