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61" r:id="rId5"/>
    <p:sldId id="263"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69" autoAdjust="0"/>
    <p:restoredTop sz="94660"/>
  </p:normalViewPr>
  <p:slideViewPr>
    <p:cSldViewPr snapToGrid="0" snapToObjects="1">
      <p:cViewPr>
        <p:scale>
          <a:sx n="100" d="100"/>
          <a:sy n="100" d="100"/>
        </p:scale>
        <p:origin x="-3216" y="-9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946631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513655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4148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60574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26321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6/22/17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66643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6/22/17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752062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6/22/17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076609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6/22/17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83382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6/22/17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492593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6/22/17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907183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6/22/17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3279822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00131" y="6299095"/>
            <a:ext cx="543739" cy="369332"/>
          </a:xfrm>
          <a:prstGeom prst="rect">
            <a:avLst/>
          </a:prstGeom>
        </p:spPr>
        <p:txBody>
          <a:bodyPr wrap="none">
            <a:spAutoFit/>
          </a:bodyPr>
          <a:lstStyle/>
          <a:p>
            <a:pPr algn="ctr"/>
            <a:r>
              <a:rPr lang="en-US" b="1" dirty="0" smtClean="0">
                <a:solidFill>
                  <a:schemeClr val="tx1">
                    <a:lumMod val="75000"/>
                    <a:lumOff val="25000"/>
                  </a:schemeClr>
                </a:solidFill>
              </a:rPr>
              <a:t>ESV</a:t>
            </a:r>
            <a:endParaRPr lang="en-US" dirty="0"/>
          </a:p>
        </p:txBody>
      </p:sp>
      <p:pic>
        <p:nvPicPr>
          <p:cNvPr id="8" name="Picture 7" descr="2.2_Naturalism_Tit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09721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2.2_Naturalism_Fla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231900" y="2543406"/>
            <a:ext cx="6798733" cy="3375282"/>
          </a:xfrm>
          <a:prstGeom prst="rect">
            <a:avLst/>
          </a:prstGeom>
          <a:noFill/>
        </p:spPr>
        <p:txBody>
          <a:bodyPr wrap="square" rtlCol="0">
            <a:spAutoFit/>
          </a:bodyPr>
          <a:lstStyle/>
          <a:p>
            <a:pPr algn="ctr"/>
            <a:r>
              <a:rPr lang="en-US" sz="4000" i="1" baseline="30000" dirty="0">
                <a:solidFill>
                  <a:schemeClr val="bg1"/>
                </a:solidFill>
              </a:rPr>
              <a:t>The end of the matter; all has been heard. Fear God and keep His commandments, for this is the whole duty of man. For God will bring every deed into judgment, with every secret thing, whether good or evil.</a:t>
            </a:r>
          </a:p>
          <a:p>
            <a:pPr algn="ctr"/>
            <a:r>
              <a:rPr lang="en-US" sz="4000" i="1" baseline="30000" dirty="0" smtClean="0">
                <a:solidFill>
                  <a:schemeClr val="bg1"/>
                </a:solidFill>
              </a:rPr>
              <a:t/>
            </a:r>
            <a:br>
              <a:rPr lang="en-US" sz="4000" i="1" baseline="30000" dirty="0" smtClean="0">
                <a:solidFill>
                  <a:schemeClr val="bg1"/>
                </a:solidFill>
              </a:rPr>
            </a:br>
            <a:r>
              <a:rPr lang="en-US" sz="4000" b="1" baseline="30000" dirty="0" smtClean="0">
                <a:solidFill>
                  <a:schemeClr val="bg1"/>
                </a:solidFill>
              </a:rPr>
              <a:t>Ecclesiastes </a:t>
            </a:r>
            <a:r>
              <a:rPr lang="en-US" sz="4000" b="1" baseline="30000" dirty="0">
                <a:solidFill>
                  <a:schemeClr val="bg1"/>
                </a:solidFill>
              </a:rPr>
              <a:t>12:13-14</a:t>
            </a:r>
          </a:p>
          <a:p>
            <a:pPr algn="ctr"/>
            <a:endParaRPr lang="en-US" sz="4000" b="1" baseline="30000" dirty="0">
              <a:solidFill>
                <a:schemeClr val="bg1"/>
              </a:solidFill>
            </a:endParaRPr>
          </a:p>
        </p:txBody>
      </p:sp>
      <p:sp>
        <p:nvSpPr>
          <p:cNvPr id="3" name="Rectangle 2"/>
          <p:cNvSpPr/>
          <p:nvPr/>
        </p:nvSpPr>
        <p:spPr>
          <a:xfrm>
            <a:off x="4363633" y="6299095"/>
            <a:ext cx="543739" cy="369332"/>
          </a:xfrm>
          <a:prstGeom prst="rect">
            <a:avLst/>
          </a:prstGeom>
        </p:spPr>
        <p:txBody>
          <a:bodyPr wrap="none">
            <a:spAutoFit/>
          </a:bodyPr>
          <a:lstStyle/>
          <a:p>
            <a:pPr algn="ctr"/>
            <a:r>
              <a:rPr lang="en-US" b="1" dirty="0" smtClean="0">
                <a:solidFill>
                  <a:schemeClr val="bg1">
                    <a:lumMod val="95000"/>
                  </a:schemeClr>
                </a:solidFill>
              </a:rPr>
              <a:t>ESV</a:t>
            </a:r>
            <a:endParaRPr lang="en-US" dirty="0">
              <a:solidFill>
                <a:schemeClr val="bg1">
                  <a:lumMod val="95000"/>
                </a:schemeClr>
              </a:solidFill>
            </a:endParaRPr>
          </a:p>
        </p:txBody>
      </p:sp>
      <p:pic>
        <p:nvPicPr>
          <p:cNvPr id="11" name="Picture 10" descr="LG Core Verse-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7615" y="843280"/>
            <a:ext cx="5125519" cy="590211"/>
          </a:xfrm>
          <a:prstGeom prst="rect">
            <a:avLst/>
          </a:prstGeom>
        </p:spPr>
      </p:pic>
    </p:spTree>
    <p:extLst>
      <p:ext uri="{BB962C8B-B14F-4D97-AF65-F5344CB8AC3E}">
        <p14:creationId xmlns:p14="http://schemas.microsoft.com/office/powerpoint/2010/main" val="34450481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2.2_Naturalism_Fla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Misconception.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439" y="526449"/>
            <a:ext cx="7140123" cy="1245803"/>
          </a:xfrm>
          <a:prstGeom prst="rect">
            <a:avLst/>
          </a:prstGeom>
        </p:spPr>
      </p:pic>
      <p:sp>
        <p:nvSpPr>
          <p:cNvPr id="8" name="TextBox 7"/>
          <p:cNvSpPr txBox="1"/>
          <p:nvPr/>
        </p:nvSpPr>
        <p:spPr>
          <a:xfrm>
            <a:off x="736600" y="2919272"/>
            <a:ext cx="7480301" cy="2308324"/>
          </a:xfrm>
          <a:prstGeom prst="rect">
            <a:avLst/>
          </a:prstGeom>
          <a:noFill/>
        </p:spPr>
        <p:txBody>
          <a:bodyPr wrap="square" rtlCol="0">
            <a:spAutoFit/>
          </a:bodyPr>
          <a:lstStyle/>
          <a:p>
            <a:pPr algn="ctr"/>
            <a:r>
              <a:rPr lang="en-US" sz="7200" baseline="30000" dirty="0">
                <a:solidFill>
                  <a:schemeClr val="bg1"/>
                </a:solidFill>
              </a:rPr>
              <a:t>A meaningful life can be found in the things of this world alone.</a:t>
            </a:r>
          </a:p>
        </p:txBody>
      </p:sp>
      <p:sp>
        <p:nvSpPr>
          <p:cNvPr id="5" name="Rectangle 4"/>
          <p:cNvSpPr/>
          <p:nvPr/>
        </p:nvSpPr>
        <p:spPr>
          <a:xfrm>
            <a:off x="4300133" y="6299095"/>
            <a:ext cx="543739" cy="369332"/>
          </a:xfrm>
          <a:prstGeom prst="rect">
            <a:avLst/>
          </a:prstGeom>
        </p:spPr>
        <p:txBody>
          <a:bodyPr wrap="none">
            <a:spAutoFit/>
          </a:bodyPr>
          <a:lstStyle/>
          <a:p>
            <a:pPr algn="ctr"/>
            <a:r>
              <a:rPr lang="en-US" b="1" dirty="0" smtClean="0">
                <a:solidFill>
                  <a:schemeClr val="bg1"/>
                </a:solidFill>
              </a:rPr>
              <a:t>ESV</a:t>
            </a:r>
            <a:endParaRPr lang="en-US" dirty="0">
              <a:solidFill>
                <a:schemeClr val="bg1"/>
              </a:solidFill>
            </a:endParaRPr>
          </a:p>
        </p:txBody>
      </p:sp>
    </p:spTree>
    <p:extLst>
      <p:ext uri="{BB962C8B-B14F-4D97-AF65-F5344CB8AC3E}">
        <p14:creationId xmlns:p14="http://schemas.microsoft.com/office/powerpoint/2010/main" val="42025045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2.2_Naturalism_Fla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descr="Illumination.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500" y="526449"/>
            <a:ext cx="7048500" cy="1229817"/>
          </a:xfrm>
          <a:prstGeom prst="rect">
            <a:avLst/>
          </a:prstGeom>
        </p:spPr>
      </p:pic>
      <p:sp>
        <p:nvSpPr>
          <p:cNvPr id="8" name="TextBox 7"/>
          <p:cNvSpPr txBox="1"/>
          <p:nvPr/>
        </p:nvSpPr>
        <p:spPr>
          <a:xfrm>
            <a:off x="1295400" y="2792722"/>
            <a:ext cx="6705601" cy="2308324"/>
          </a:xfrm>
          <a:prstGeom prst="rect">
            <a:avLst/>
          </a:prstGeom>
          <a:noFill/>
        </p:spPr>
        <p:txBody>
          <a:bodyPr wrap="square" rtlCol="0">
            <a:spAutoFit/>
          </a:bodyPr>
          <a:lstStyle/>
          <a:p>
            <a:pPr algn="ctr"/>
            <a:r>
              <a:rPr lang="en-US" sz="7200" baseline="30000" dirty="0">
                <a:solidFill>
                  <a:srgbClr val="FFFFFF"/>
                </a:solidFill>
              </a:rPr>
              <a:t>Without a relationship with God, life in this world is meaningless.</a:t>
            </a:r>
          </a:p>
        </p:txBody>
      </p:sp>
      <p:sp>
        <p:nvSpPr>
          <p:cNvPr id="5" name="Rectangle 4"/>
          <p:cNvSpPr/>
          <p:nvPr/>
        </p:nvSpPr>
        <p:spPr>
          <a:xfrm>
            <a:off x="4300133" y="6299095"/>
            <a:ext cx="543739" cy="369332"/>
          </a:xfrm>
          <a:prstGeom prst="rect">
            <a:avLst/>
          </a:prstGeom>
        </p:spPr>
        <p:txBody>
          <a:bodyPr wrap="none">
            <a:spAutoFit/>
          </a:bodyPr>
          <a:lstStyle/>
          <a:p>
            <a:pPr algn="ctr"/>
            <a:r>
              <a:rPr lang="en-US" b="1" dirty="0" smtClean="0">
                <a:solidFill>
                  <a:schemeClr val="bg1"/>
                </a:solidFill>
              </a:rPr>
              <a:t>ESV</a:t>
            </a:r>
            <a:endParaRPr lang="en-US" dirty="0">
              <a:solidFill>
                <a:schemeClr val="bg1"/>
              </a:solidFill>
            </a:endParaRPr>
          </a:p>
        </p:txBody>
      </p:sp>
    </p:spTree>
    <p:extLst>
      <p:ext uri="{BB962C8B-B14F-4D97-AF65-F5344CB8AC3E}">
        <p14:creationId xmlns:p14="http://schemas.microsoft.com/office/powerpoint/2010/main" val="24581352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2.2_Naturalism_Fla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47700" y="391889"/>
            <a:ext cx="7924800" cy="5262980"/>
          </a:xfrm>
          <a:prstGeom prst="rect">
            <a:avLst/>
          </a:prstGeom>
          <a:noFill/>
        </p:spPr>
        <p:txBody>
          <a:bodyPr wrap="square" rtlCol="0">
            <a:spAutoFit/>
          </a:bodyPr>
          <a:lstStyle/>
          <a:p>
            <a:pPr algn="ctr"/>
            <a:r>
              <a:rPr lang="en-US" sz="6000" dirty="0" smtClean="0">
                <a:solidFill>
                  <a:schemeClr val="bg1"/>
                </a:solidFill>
              </a:rPr>
              <a:t>TEMPLATE</a:t>
            </a:r>
          </a:p>
          <a:p>
            <a:pPr algn="ctr"/>
            <a:endParaRPr lang="en-US" sz="6000" dirty="0" smtClean="0">
              <a:solidFill>
                <a:schemeClr val="bg1"/>
              </a:solidFill>
            </a:endParaRPr>
          </a:p>
          <a:p>
            <a:r>
              <a:rPr lang="en-US" sz="3600" dirty="0" smtClean="0">
                <a:solidFill>
                  <a:schemeClr val="bg1"/>
                </a:solidFill>
              </a:rPr>
              <a:t>•</a:t>
            </a:r>
          </a:p>
          <a:p>
            <a:endParaRPr lang="en-US" sz="3600" dirty="0" smtClean="0">
              <a:solidFill>
                <a:schemeClr val="bg1"/>
              </a:solidFill>
            </a:endParaRPr>
          </a:p>
          <a:p>
            <a:r>
              <a:rPr lang="en-US" sz="3600" dirty="0" smtClean="0">
                <a:solidFill>
                  <a:schemeClr val="bg1"/>
                </a:solidFill>
              </a:rPr>
              <a:t>•</a:t>
            </a:r>
          </a:p>
          <a:p>
            <a:endParaRPr lang="en-US" sz="3600" dirty="0" smtClean="0">
              <a:solidFill>
                <a:schemeClr val="bg1"/>
              </a:solidFill>
            </a:endParaRPr>
          </a:p>
          <a:p>
            <a:r>
              <a:rPr lang="en-US" sz="3600" dirty="0">
                <a:solidFill>
                  <a:schemeClr val="bg1"/>
                </a:solidFill>
              </a:rPr>
              <a:t>•</a:t>
            </a:r>
          </a:p>
          <a:p>
            <a:pPr algn="ctr"/>
            <a:endParaRPr lang="en-US" sz="3600" dirty="0">
              <a:solidFill>
                <a:schemeClr val="bg1"/>
              </a:solidFill>
            </a:endParaRPr>
          </a:p>
        </p:txBody>
      </p:sp>
      <p:sp>
        <p:nvSpPr>
          <p:cNvPr id="6" name="Rectangle 5"/>
          <p:cNvSpPr/>
          <p:nvPr/>
        </p:nvSpPr>
        <p:spPr>
          <a:xfrm>
            <a:off x="4300133" y="6299095"/>
            <a:ext cx="543739" cy="369332"/>
          </a:xfrm>
          <a:prstGeom prst="rect">
            <a:avLst/>
          </a:prstGeom>
        </p:spPr>
        <p:txBody>
          <a:bodyPr wrap="none">
            <a:spAutoFit/>
          </a:bodyPr>
          <a:lstStyle/>
          <a:p>
            <a:pPr algn="ctr"/>
            <a:r>
              <a:rPr lang="en-US" b="1" dirty="0" smtClean="0">
                <a:solidFill>
                  <a:schemeClr val="bg1"/>
                </a:solidFill>
              </a:rPr>
              <a:t>ESV</a:t>
            </a:r>
            <a:endParaRPr lang="en-US" dirty="0">
              <a:solidFill>
                <a:schemeClr val="bg1"/>
              </a:solidFill>
            </a:endParaRPr>
          </a:p>
        </p:txBody>
      </p:sp>
    </p:spTree>
    <p:extLst>
      <p:ext uri="{BB962C8B-B14F-4D97-AF65-F5344CB8AC3E}">
        <p14:creationId xmlns:p14="http://schemas.microsoft.com/office/powerpoint/2010/main" val="1709011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294</TotalTime>
  <Words>82</Words>
  <Application>Microsoft Macintosh PowerPoint</Application>
  <PresentationFormat>On-screen Show (4:3)</PresentationFormat>
  <Paragraphs>16</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Awana Employee</dc:creator>
  <cp:lastModifiedBy>Kasey</cp:lastModifiedBy>
  <cp:revision>44</cp:revision>
  <dcterms:created xsi:type="dcterms:W3CDTF">2016-02-22T20:02:15Z</dcterms:created>
  <dcterms:modified xsi:type="dcterms:W3CDTF">2017-06-22T13:31:08Z</dcterms:modified>
</cp:coreProperties>
</file>