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82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8" name="Picture 7" descr="2.2_Naturalism_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2_Naturalism_Fl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100" y="2467206"/>
            <a:ext cx="7586133" cy="3375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Now all has been heard; here is the conclusion of the matter: Fear God and keep His commandments, for this is the whole [duty] of man. For God will bring every deed into judgment, including every hidden thing, whether it is good or evil.</a:t>
            </a:r>
          </a:p>
          <a:p>
            <a:pPr algn="ctr"/>
            <a:r>
              <a:rPr lang="en-US" sz="4000" i="1" baseline="30000" dirty="0" smtClean="0">
                <a:solidFill>
                  <a:schemeClr val="bg1"/>
                </a:solidFill>
              </a:rPr>
              <a:t/>
            </a:r>
            <a:br>
              <a:rPr lang="en-US" sz="4000" i="1" baseline="30000" dirty="0" smtClean="0">
                <a:solidFill>
                  <a:schemeClr val="bg1"/>
                </a:solidFill>
              </a:rPr>
            </a:br>
            <a:r>
              <a:rPr lang="en-US" sz="4000" b="1" baseline="30000" dirty="0" smtClean="0">
                <a:solidFill>
                  <a:schemeClr val="bg1"/>
                </a:solidFill>
              </a:rPr>
              <a:t>Ecclesiastes </a:t>
            </a:r>
            <a:r>
              <a:rPr lang="en-US" sz="4000" b="1" baseline="30000" dirty="0">
                <a:solidFill>
                  <a:schemeClr val="bg1"/>
                </a:solidFill>
              </a:rPr>
              <a:t>12:13-14</a:t>
            </a:r>
          </a:p>
          <a:p>
            <a:pPr algn="ctr"/>
            <a:endParaRPr 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36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Picture 10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2.2_Naturalism_Fl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600" y="2919272"/>
            <a:ext cx="7480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A meaningful life can be found in the things of this world alone.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.2_Naturalism_Fl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2792722"/>
            <a:ext cx="6705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Without a relationship with God, life in this world is meaningless.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.2_Naturalism_Fl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89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45</cp:revision>
  <dcterms:created xsi:type="dcterms:W3CDTF">2016-02-22T20:02:15Z</dcterms:created>
  <dcterms:modified xsi:type="dcterms:W3CDTF">2017-06-22T13:49:39Z</dcterms:modified>
</cp:coreProperties>
</file>