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shi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ship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229611"/>
            <a:ext cx="789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The </a:t>
            </a:r>
            <a:r>
              <a:rPr lang="en-US" sz="3200" b="1" i="1" dirty="0" smtClean="0">
                <a:solidFill>
                  <a:srgbClr val="404040"/>
                </a:solidFill>
              </a:rPr>
              <a:t>LORD</a:t>
            </a:r>
            <a:r>
              <a:rPr lang="en-US" sz="3200" b="1" i="1" dirty="0">
                <a:solidFill>
                  <a:srgbClr val="404040"/>
                </a:solidFill>
              </a:rPr>
              <a:t> is gracious and merciful, slow to anger and abounding in steadfast love. The </a:t>
            </a:r>
            <a:r>
              <a:rPr lang="en-US" sz="3200" b="1" i="1" dirty="0" smtClean="0">
                <a:solidFill>
                  <a:srgbClr val="404040"/>
                </a:solidFill>
              </a:rPr>
              <a:t>LORD</a:t>
            </a:r>
            <a:r>
              <a:rPr lang="en-US" sz="3200" b="1" i="1" dirty="0">
                <a:solidFill>
                  <a:srgbClr val="404040"/>
                </a:solidFill>
              </a:rPr>
              <a:t> is good to all, and </a:t>
            </a:r>
            <a:r>
              <a:rPr lang="en-US" sz="3200" b="1" i="1" dirty="0" smtClean="0">
                <a:solidFill>
                  <a:srgbClr val="404040"/>
                </a:solidFill>
              </a:rPr>
              <a:t>His </a:t>
            </a:r>
            <a:r>
              <a:rPr lang="en-US" sz="3200" b="1" i="1" dirty="0">
                <a:solidFill>
                  <a:srgbClr val="404040"/>
                </a:solidFill>
              </a:rPr>
              <a:t>mercy is over all that </a:t>
            </a:r>
            <a:r>
              <a:rPr lang="en-US" sz="3200" b="1" i="1" dirty="0" smtClean="0">
                <a:solidFill>
                  <a:srgbClr val="404040"/>
                </a:solidFill>
              </a:rPr>
              <a:t>He </a:t>
            </a:r>
            <a:r>
              <a:rPr lang="en-US" sz="3200" b="1" i="1" dirty="0">
                <a:solidFill>
                  <a:srgbClr val="404040"/>
                </a:solidFill>
              </a:rPr>
              <a:t>has made</a:t>
            </a:r>
            <a:r>
              <a:rPr lang="en-US" sz="3200" b="1" i="1" dirty="0" smtClean="0">
                <a:solidFill>
                  <a:srgbClr val="404040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rgbClr val="404040"/>
                </a:solidFill>
              </a:rPr>
              <a:t>Psalm 145:8-9</a:t>
            </a:r>
            <a:endParaRPr lang="en-US" sz="32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ship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461976"/>
            <a:ext cx="696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WORSHIP IS A CHURCH THING. </a:t>
            </a:r>
          </a:p>
          <a:p>
            <a:pPr algn="ctr"/>
            <a:endParaRPr lang="en-US" sz="6000" dirty="0"/>
          </a:p>
        </p:txBody>
      </p:sp>
      <p:pic>
        <p:nvPicPr>
          <p:cNvPr id="2" name="Picture 1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ship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221222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404040"/>
                </a:solidFill>
              </a:rPr>
              <a:t>WORSHIP IS OUR HEARTFELT RESPONSE TO THE GOODNESS AND LOVE OF GOD EXPRESSED BOTH PERSONALLY AND COMMUNALLY. </a:t>
            </a:r>
            <a:endParaRPr lang="en-US" sz="4800" dirty="0">
              <a:solidFill>
                <a:srgbClr val="404040"/>
              </a:solidFill>
              <a:effectLst/>
            </a:endParaRPr>
          </a:p>
        </p:txBody>
      </p:sp>
      <p:pic>
        <p:nvPicPr>
          <p:cNvPr id="3" name="Picture 2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rship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34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24</cp:revision>
  <dcterms:created xsi:type="dcterms:W3CDTF">2016-02-22T20:02:15Z</dcterms:created>
  <dcterms:modified xsi:type="dcterms:W3CDTF">2017-02-02T21:54:51Z</dcterms:modified>
</cp:coreProperties>
</file>