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65" d="100"/>
          <a:sy n="65" d="100"/>
        </p:scale>
        <p:origin x="-1384" y="-1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2/2/17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Worship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orship2.jpg"/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2300" y="2229611"/>
            <a:ext cx="7899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404040"/>
                </a:solidFill>
              </a:rPr>
              <a:t>The LORD is gracious, and full of compassion; slow to anger, and of great mercy. The LORD is good to all: and His tender mercies </a:t>
            </a:r>
            <a:endParaRPr lang="en-US" sz="3200" b="1" i="1" dirty="0" smtClean="0">
              <a:solidFill>
                <a:srgbClr val="404040"/>
              </a:solidFill>
            </a:endParaRPr>
          </a:p>
          <a:p>
            <a:pPr algn="ctr"/>
            <a:r>
              <a:rPr lang="en-US" sz="3200" b="1" i="1" dirty="0" smtClean="0">
                <a:solidFill>
                  <a:srgbClr val="404040"/>
                </a:solidFill>
              </a:rPr>
              <a:t>are </a:t>
            </a:r>
            <a:r>
              <a:rPr lang="en-US" sz="3200" b="1" i="1" dirty="0">
                <a:solidFill>
                  <a:srgbClr val="404040"/>
                </a:solidFill>
              </a:rPr>
              <a:t>over all His works</a:t>
            </a:r>
            <a:r>
              <a:rPr lang="en-US" sz="3200" b="1" i="1" dirty="0" smtClean="0">
                <a:solidFill>
                  <a:srgbClr val="404040"/>
                </a:solidFill>
              </a:rPr>
              <a:t>.</a:t>
            </a:r>
          </a:p>
          <a:p>
            <a:pPr algn="ctr"/>
            <a:endParaRPr lang="en-US" sz="3200" b="1" dirty="0">
              <a:solidFill>
                <a:srgbClr val="404040"/>
              </a:solidFill>
            </a:endParaRPr>
          </a:p>
          <a:p>
            <a:pPr algn="ctr"/>
            <a:r>
              <a:rPr lang="en-US" sz="3200" b="1" dirty="0">
                <a:solidFill>
                  <a:srgbClr val="404040"/>
                </a:solidFill>
              </a:rPr>
              <a:t>Psalm 145:8-9</a:t>
            </a:r>
            <a:endParaRPr lang="en-US" sz="3200" b="1" dirty="0">
              <a:solidFill>
                <a:srgbClr val="404040"/>
              </a:solidFill>
              <a:latin typeface="Calibri"/>
              <a:cs typeface="Calibri"/>
            </a:endParaRPr>
          </a:p>
        </p:txBody>
      </p:sp>
      <p:pic>
        <p:nvPicPr>
          <p:cNvPr id="6" name="Picture 5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297025"/>
            <a:ext cx="5669024" cy="152413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Worship2.jpg"/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7600" y="2461976"/>
            <a:ext cx="69609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WORSHIP IS A CHURCH THING. </a:t>
            </a:r>
          </a:p>
          <a:p>
            <a:pPr algn="ctr"/>
            <a:endParaRPr lang="en-US" sz="6000" dirty="0"/>
          </a:p>
        </p:txBody>
      </p:sp>
      <p:pic>
        <p:nvPicPr>
          <p:cNvPr id="2" name="Picture 1" descr="Misconcep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47" y="600789"/>
            <a:ext cx="7781037" cy="13576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orship2.jpg"/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0400" y="2221222"/>
            <a:ext cx="7924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rgbClr val="404040"/>
                </a:solidFill>
              </a:rPr>
              <a:t>WORSHIP IS OUR HEARTFELT RESPONSE TO THE GOODNESS AND LOVE OF GOD EXPRESSED BOTH PERSONALLY AND COMMUNALLY. </a:t>
            </a:r>
            <a:endParaRPr lang="en-US" sz="4800" dirty="0">
              <a:solidFill>
                <a:srgbClr val="404040"/>
              </a:solidFill>
              <a:effectLst/>
            </a:endParaRPr>
          </a:p>
        </p:txBody>
      </p:sp>
      <p:pic>
        <p:nvPicPr>
          <p:cNvPr id="3" name="Picture 2" descr="Illumination BW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23" y="555454"/>
            <a:ext cx="7854135" cy="137038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orship2.jpg"/>
          <p:cNvPicPr>
            <a:picLocks noChangeAspect="1"/>
          </p:cNvPicPr>
          <p:nvPr/>
        </p:nvPicPr>
        <p:blipFill>
          <a:blip r:embed="rId2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404040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rgbClr val="404040"/>
              </a:solidFill>
            </a:endParaRPr>
          </a:p>
          <a:p>
            <a:r>
              <a:rPr lang="en-US" sz="3600" dirty="0" smtClean="0">
                <a:solidFill>
                  <a:srgbClr val="404040"/>
                </a:solidFill>
              </a:rPr>
              <a:t>•</a:t>
            </a:r>
          </a:p>
          <a:p>
            <a:endParaRPr lang="en-US" sz="3600" dirty="0" smtClean="0">
              <a:solidFill>
                <a:srgbClr val="404040"/>
              </a:solidFill>
            </a:endParaRPr>
          </a:p>
          <a:p>
            <a:r>
              <a:rPr lang="en-US" sz="3600" dirty="0" smtClean="0">
                <a:solidFill>
                  <a:srgbClr val="404040"/>
                </a:solidFill>
              </a:rPr>
              <a:t>•</a:t>
            </a:r>
          </a:p>
          <a:p>
            <a:endParaRPr lang="en-US" sz="3600" dirty="0" smtClean="0">
              <a:solidFill>
                <a:srgbClr val="404040"/>
              </a:solidFill>
            </a:endParaRPr>
          </a:p>
          <a:p>
            <a:r>
              <a:rPr lang="en-US" sz="3600" dirty="0">
                <a:solidFill>
                  <a:srgbClr val="404040"/>
                </a:solidFill>
              </a:rPr>
              <a:t>•</a:t>
            </a:r>
          </a:p>
          <a:p>
            <a:pPr algn="ctr"/>
            <a:endParaRPr lang="en-US" sz="3600" dirty="0"/>
          </a:p>
        </p:txBody>
      </p:sp>
      <p:sp>
        <p:nvSpPr>
          <p:cNvPr id="4" name="Rectangle 3"/>
          <p:cNvSpPr/>
          <p:nvPr/>
        </p:nvSpPr>
        <p:spPr>
          <a:xfrm>
            <a:off x="4306543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KJV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362</TotalTime>
  <Words>75</Words>
  <Application>Microsoft Macintosh PowerPoint</Application>
  <PresentationFormat>On-screen Show (4:3)</PresentationFormat>
  <Paragraphs>18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Moriah Hoyt</cp:lastModifiedBy>
  <cp:revision>21</cp:revision>
  <dcterms:created xsi:type="dcterms:W3CDTF">2016-02-22T20:02:15Z</dcterms:created>
  <dcterms:modified xsi:type="dcterms:W3CDTF">2017-02-02T22:13:15Z</dcterms:modified>
</cp:coreProperties>
</file>