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sh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29611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The Lord is gracious and full of compassion, Slow to anger and great in mercy. The Lord is good to all, And His tender mercies are over all His works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Psalm 145:8-9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61976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WORSHIP IS A CHURCH THING.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</a:rPr>
              <a:t>WORSHIP IS OUR HEARTFELT RESPONSE TO THE GOODNESS AND LOVE OF GOD EXPRESSED BOTH PERSONALLY AND COMMUNALLY. </a:t>
            </a:r>
            <a:endParaRPr lang="en-US" sz="48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23</cp:revision>
  <dcterms:created xsi:type="dcterms:W3CDTF">2016-02-22T20:02:15Z</dcterms:created>
  <dcterms:modified xsi:type="dcterms:W3CDTF">2017-02-02T23:10:25Z</dcterms:modified>
</cp:coreProperties>
</file>