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94660"/>
  </p:normalViewPr>
  <p:slideViewPr>
    <p:cSldViewPr snapToGrid="0" snapToObjects="1">
      <p:cViewPr>
        <p:scale>
          <a:sx n="55" d="100"/>
          <a:sy n="55" d="100"/>
        </p:scale>
        <p:origin x="-1616" y="-1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 Prayer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5" name="TextBox 4"/>
          <p:cNvSpPr txBox="1"/>
          <p:nvPr/>
        </p:nvSpPr>
        <p:spPr>
          <a:xfrm>
            <a:off x="622300" y="1753451"/>
            <a:ext cx="7899400" cy="4401205"/>
          </a:xfrm>
          <a:prstGeom prst="rect">
            <a:avLst/>
          </a:prstGeom>
          <a:noFill/>
        </p:spPr>
        <p:txBody>
          <a:bodyPr wrap="square" rtlCol="0">
            <a:spAutoFit/>
          </a:bodyPr>
          <a:lstStyle/>
          <a:p>
            <a:pPr algn="ctr"/>
            <a:r>
              <a:rPr lang="en-US" sz="2800" b="1" i="1" dirty="0">
                <a:solidFill>
                  <a:schemeClr val="bg1">
                    <a:lumMod val="95000"/>
                  </a:schemeClr>
                </a:solidFill>
              </a:rPr>
              <a:t>After this manner therefore pray ye: “Our Father which art in heaven, hallowed be Thy name. Thy kingdom come. Thy will be done in earth, as it is in heaven. Give us this day our daily bread. And forgive us our debts, as we forgive our debtors. And lead us not into temptation, but deliver us from evil: For </a:t>
            </a:r>
            <a:r>
              <a:rPr lang="en-US" sz="2800" b="1" i="1" dirty="0" err="1">
                <a:solidFill>
                  <a:schemeClr val="bg1">
                    <a:lumMod val="95000"/>
                  </a:schemeClr>
                </a:solidFill>
              </a:rPr>
              <a:t>Thine</a:t>
            </a:r>
            <a:r>
              <a:rPr lang="en-US" sz="2800" b="1" i="1" dirty="0">
                <a:solidFill>
                  <a:schemeClr val="bg1">
                    <a:lumMod val="95000"/>
                  </a:schemeClr>
                </a:solidFill>
              </a:rPr>
              <a:t> is the kingdom, and the power, and the glory, forever. Amen.</a:t>
            </a:r>
            <a:r>
              <a:rPr lang="en-US" sz="2800" b="1" i="1" dirty="0" smtClean="0">
                <a:solidFill>
                  <a:schemeClr val="bg1">
                    <a:lumMod val="95000"/>
                  </a:schemeClr>
                </a:solidFill>
              </a:rPr>
              <a:t>”</a:t>
            </a:r>
          </a:p>
          <a:p>
            <a:pPr algn="ctr"/>
            <a:endParaRPr lang="en-US" sz="2800" b="1" dirty="0">
              <a:solidFill>
                <a:schemeClr val="bg1">
                  <a:lumMod val="95000"/>
                </a:schemeClr>
              </a:solidFill>
            </a:endParaRPr>
          </a:p>
          <a:p>
            <a:pPr algn="ctr"/>
            <a:r>
              <a:rPr lang="en-US" sz="2800" b="1" dirty="0">
                <a:solidFill>
                  <a:schemeClr val="bg1">
                    <a:lumMod val="95000"/>
                  </a:schemeClr>
                </a:solidFill>
              </a:rPr>
              <a:t>Matthew 6:9-13</a:t>
            </a:r>
            <a:endParaRPr lang="en-US" sz="2800" b="1" dirty="0">
              <a:solidFill>
                <a:schemeClr val="bg1">
                  <a:lumMod val="95000"/>
                </a:schemeClr>
              </a:solidFill>
              <a:latin typeface="Calibri"/>
              <a:cs typeface="Calibri"/>
            </a:endParaRPr>
          </a:p>
        </p:txBody>
      </p:sp>
      <p:sp>
        <p:nvSpPr>
          <p:cNvPr id="6" name="Rectangle 5"/>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117600" y="2247058"/>
            <a:ext cx="6960962" cy="3785652"/>
          </a:xfrm>
          <a:prstGeom prst="rect">
            <a:avLst/>
          </a:prstGeom>
          <a:noFill/>
        </p:spPr>
        <p:txBody>
          <a:bodyPr wrap="square" rtlCol="0">
            <a:spAutoFit/>
          </a:bodyPr>
          <a:lstStyle/>
          <a:p>
            <a:pPr algn="ctr"/>
            <a:r>
              <a:rPr lang="en-US" sz="6000" dirty="0" smtClean="0">
                <a:solidFill>
                  <a:srgbClr val="F2F2F2"/>
                </a:solidFill>
              </a:rPr>
              <a:t>I ONLY TALK TO </a:t>
            </a:r>
            <a:br>
              <a:rPr lang="en-US" sz="6000" dirty="0" smtClean="0">
                <a:solidFill>
                  <a:srgbClr val="F2F2F2"/>
                </a:solidFill>
              </a:rPr>
            </a:br>
            <a:r>
              <a:rPr lang="en-US" sz="6000" dirty="0" smtClean="0">
                <a:solidFill>
                  <a:srgbClr val="F2F2F2"/>
                </a:solidFill>
              </a:rPr>
              <a:t>GOD WHEN I NEED SOMETHING.</a:t>
            </a:r>
            <a:endParaRPr lang="en-US" sz="6000" dirty="0">
              <a:solidFill>
                <a:srgbClr val="F2F2F2"/>
              </a:solidFill>
            </a:endParaRPr>
          </a:p>
          <a:p>
            <a:pPr algn="ctr"/>
            <a:endParaRPr lang="en-US" sz="6000" dirty="0">
              <a:solidFill>
                <a:schemeClr val="bg1"/>
              </a:solidFill>
            </a:endParaRPr>
          </a:p>
        </p:txBody>
      </p:sp>
      <p:sp>
        <p:nvSpPr>
          <p:cNvPr id="5" name="Rectangle 4"/>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660400" y="2221222"/>
            <a:ext cx="7924800" cy="3046988"/>
          </a:xfrm>
          <a:prstGeom prst="rect">
            <a:avLst/>
          </a:prstGeom>
          <a:noFill/>
        </p:spPr>
        <p:txBody>
          <a:bodyPr wrap="square" rtlCol="0">
            <a:spAutoFit/>
          </a:bodyPr>
          <a:lstStyle/>
          <a:p>
            <a:pPr algn="ctr"/>
            <a:r>
              <a:rPr lang="en-US" sz="4800" dirty="0" smtClean="0">
                <a:solidFill>
                  <a:srgbClr val="F2F2F2"/>
                </a:solidFill>
              </a:rPr>
              <a:t>PRAYER IS A CONVERSATION. IT’S MORE THAN JUST TALKING. WE LISTEN TO GOD’S RESPONSES IN HIS WORD. </a:t>
            </a:r>
            <a:endParaRPr lang="en-US" sz="4800" dirty="0">
              <a:solidFill>
                <a:srgbClr val="F2F2F2"/>
              </a:solidFill>
              <a:effectLst/>
            </a:endParaRPr>
          </a:p>
        </p:txBody>
      </p:sp>
      <p:sp>
        <p:nvSpPr>
          <p:cNvPr id="5" name="Rectangle 4"/>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solidFill>
                <a:schemeClr val="bg1"/>
              </a:solidFill>
            </a:endParaRPr>
          </a:p>
        </p:txBody>
      </p:sp>
      <p:sp>
        <p:nvSpPr>
          <p:cNvPr id="6" name="Rectangle 5"/>
          <p:cNvSpPr/>
          <p:nvPr/>
        </p:nvSpPr>
        <p:spPr>
          <a:xfrm>
            <a:off x="4306543" y="6299095"/>
            <a:ext cx="530915" cy="369332"/>
          </a:xfrm>
          <a:prstGeom prst="rect">
            <a:avLst/>
          </a:prstGeom>
        </p:spPr>
        <p:txBody>
          <a:bodyPr wrap="none">
            <a:spAutoFit/>
          </a:bodyPr>
          <a:lstStyle/>
          <a:p>
            <a:pPr algn="ctr"/>
            <a:r>
              <a:rPr lang="en-US" b="1" dirty="0" smtClean="0">
                <a:solidFill>
                  <a:schemeClr val="bg1">
                    <a:lumMod val="95000"/>
                  </a:schemeClr>
                </a:solidFill>
              </a:rPr>
              <a:t>KJV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128</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10</cp:revision>
  <dcterms:created xsi:type="dcterms:W3CDTF">2016-02-22T20:02:15Z</dcterms:created>
  <dcterms:modified xsi:type="dcterms:W3CDTF">2017-02-02T22:13:40Z</dcterms:modified>
</cp:coreProperties>
</file>