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61" r:id="rId5"/>
    <p:sldId id="263"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1" autoAdjust="0"/>
    <p:restoredTop sz="94660"/>
  </p:normalViewPr>
  <p:slideViewPr>
    <p:cSldViewPr snapToGrid="0" snapToObjects="1">
      <p:cViewPr>
        <p:scale>
          <a:sx n="55" d="100"/>
          <a:sy n="55" d="100"/>
        </p:scale>
        <p:origin x="-1616" y="-14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9466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513655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6414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60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326321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6664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75206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4076609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8338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49259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90718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3279822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5.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3 Prayer 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2309721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 Prayer 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LG Core Verse.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167" y="313827"/>
            <a:ext cx="5685366" cy="1528524"/>
          </a:xfrm>
          <a:prstGeom prst="rect">
            <a:avLst/>
          </a:prstGeom>
        </p:spPr>
      </p:pic>
      <p:sp>
        <p:nvSpPr>
          <p:cNvPr id="5" name="TextBox 4"/>
          <p:cNvSpPr txBox="1"/>
          <p:nvPr/>
        </p:nvSpPr>
        <p:spPr>
          <a:xfrm>
            <a:off x="622300" y="1753451"/>
            <a:ext cx="7899400" cy="4401205"/>
          </a:xfrm>
          <a:prstGeom prst="rect">
            <a:avLst/>
          </a:prstGeom>
          <a:noFill/>
        </p:spPr>
        <p:txBody>
          <a:bodyPr wrap="square" rtlCol="0">
            <a:spAutoFit/>
          </a:bodyPr>
          <a:lstStyle/>
          <a:p>
            <a:pPr algn="ctr"/>
            <a:r>
              <a:rPr lang="en-US" sz="2800" b="1" i="1" dirty="0">
                <a:solidFill>
                  <a:srgbClr val="F2F2F2"/>
                </a:solidFill>
              </a:rPr>
              <a:t>In this manner, therefore, pray: Our Father in heaven, Hallowed be Your name. Your kingdom come. Your will be done On earth as it is in heaven. Give us this day our daily bread. And forgive us our debts, As we forgive our debtors. And do not lead us into temptation, But deliver us from the evil one. For Yours is the kingdom and the power and the glory forever. Amen</a:t>
            </a:r>
            <a:r>
              <a:rPr lang="en-US" sz="2800" b="1" i="1" dirty="0" smtClean="0">
                <a:solidFill>
                  <a:srgbClr val="F2F2F2"/>
                </a:solidFill>
              </a:rPr>
              <a:t>.</a:t>
            </a:r>
          </a:p>
          <a:p>
            <a:pPr algn="ctr"/>
            <a:endParaRPr lang="en-US" sz="2800" b="1" dirty="0">
              <a:solidFill>
                <a:srgbClr val="F2F2F2"/>
              </a:solidFill>
            </a:endParaRPr>
          </a:p>
          <a:p>
            <a:pPr algn="ctr"/>
            <a:r>
              <a:rPr lang="en-US" sz="2800" b="1" dirty="0">
                <a:solidFill>
                  <a:schemeClr val="bg1">
                    <a:lumMod val="95000"/>
                  </a:schemeClr>
                </a:solidFill>
              </a:rPr>
              <a:t>Matthew 6:9-13</a:t>
            </a:r>
            <a:endParaRPr lang="en-US" sz="2800" b="1" dirty="0">
              <a:solidFill>
                <a:schemeClr val="bg1">
                  <a:lumMod val="95000"/>
                </a:schemeClr>
              </a:solidFill>
              <a:latin typeface="Calibri"/>
              <a:cs typeface="Calibri"/>
            </a:endParaRPr>
          </a:p>
        </p:txBody>
      </p:sp>
      <p:sp>
        <p:nvSpPr>
          <p:cNvPr id="7" name="Rectangle 6"/>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34450481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 Prayer 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descr="Misconcep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439" y="526449"/>
            <a:ext cx="7140123" cy="1245803"/>
          </a:xfrm>
          <a:prstGeom prst="rect">
            <a:avLst/>
          </a:prstGeom>
        </p:spPr>
      </p:pic>
      <p:sp>
        <p:nvSpPr>
          <p:cNvPr id="8" name="TextBox 7"/>
          <p:cNvSpPr txBox="1"/>
          <p:nvPr/>
        </p:nvSpPr>
        <p:spPr>
          <a:xfrm>
            <a:off x="1117600" y="2247058"/>
            <a:ext cx="6960962" cy="3785652"/>
          </a:xfrm>
          <a:prstGeom prst="rect">
            <a:avLst/>
          </a:prstGeom>
          <a:noFill/>
        </p:spPr>
        <p:txBody>
          <a:bodyPr wrap="square" rtlCol="0">
            <a:spAutoFit/>
          </a:bodyPr>
          <a:lstStyle/>
          <a:p>
            <a:pPr algn="ctr"/>
            <a:r>
              <a:rPr lang="en-US" sz="6000" dirty="0" smtClean="0">
                <a:solidFill>
                  <a:srgbClr val="F2F2F2"/>
                </a:solidFill>
              </a:rPr>
              <a:t>I ONLY TALK TO </a:t>
            </a:r>
            <a:br>
              <a:rPr lang="en-US" sz="6000" dirty="0" smtClean="0">
                <a:solidFill>
                  <a:srgbClr val="F2F2F2"/>
                </a:solidFill>
              </a:rPr>
            </a:br>
            <a:r>
              <a:rPr lang="en-US" sz="6000" dirty="0" smtClean="0">
                <a:solidFill>
                  <a:srgbClr val="F2F2F2"/>
                </a:solidFill>
              </a:rPr>
              <a:t>GOD WHEN I NEED SOMETHING.</a:t>
            </a:r>
            <a:endParaRPr lang="en-US" sz="6000" dirty="0">
              <a:solidFill>
                <a:srgbClr val="F2F2F2"/>
              </a:solidFill>
            </a:endParaRPr>
          </a:p>
          <a:p>
            <a:pPr algn="ctr"/>
            <a:endParaRPr lang="en-US" sz="6000" dirty="0">
              <a:solidFill>
                <a:schemeClr val="bg1"/>
              </a:solidFill>
            </a:endParaRPr>
          </a:p>
        </p:txBody>
      </p:sp>
      <p:sp>
        <p:nvSpPr>
          <p:cNvPr id="5" name="Rectangle 4"/>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42025045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 Prayer 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Illumination.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500" y="526449"/>
            <a:ext cx="7048500" cy="1229817"/>
          </a:xfrm>
          <a:prstGeom prst="rect">
            <a:avLst/>
          </a:prstGeom>
        </p:spPr>
      </p:pic>
      <p:sp>
        <p:nvSpPr>
          <p:cNvPr id="8" name="TextBox 7"/>
          <p:cNvSpPr txBox="1"/>
          <p:nvPr/>
        </p:nvSpPr>
        <p:spPr>
          <a:xfrm>
            <a:off x="660400" y="2221222"/>
            <a:ext cx="7924800" cy="3046988"/>
          </a:xfrm>
          <a:prstGeom prst="rect">
            <a:avLst/>
          </a:prstGeom>
          <a:noFill/>
        </p:spPr>
        <p:txBody>
          <a:bodyPr wrap="square" rtlCol="0">
            <a:spAutoFit/>
          </a:bodyPr>
          <a:lstStyle/>
          <a:p>
            <a:pPr algn="ctr"/>
            <a:r>
              <a:rPr lang="en-US" sz="4800" dirty="0" smtClean="0">
                <a:solidFill>
                  <a:srgbClr val="F2F2F2"/>
                </a:solidFill>
              </a:rPr>
              <a:t>PRAYER IS A CONVERSATION. IT’S MORE THAN JUST TALKING. WE LISTEN TO GOD’S RESPONSES IN HIS WORD. </a:t>
            </a:r>
            <a:endParaRPr lang="en-US" sz="4800" dirty="0">
              <a:solidFill>
                <a:srgbClr val="F2F2F2"/>
              </a:solidFill>
              <a:effectLst/>
            </a:endParaRPr>
          </a:p>
        </p:txBody>
      </p:sp>
      <p:sp>
        <p:nvSpPr>
          <p:cNvPr id="5" name="Rectangle 4"/>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2458135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3 Prayer B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47700" y="391889"/>
            <a:ext cx="7924800" cy="5262980"/>
          </a:xfrm>
          <a:prstGeom prst="rect">
            <a:avLst/>
          </a:prstGeom>
          <a:noFill/>
        </p:spPr>
        <p:txBody>
          <a:bodyPr wrap="square" rtlCol="0">
            <a:spAutoFit/>
          </a:bodyPr>
          <a:lstStyle/>
          <a:p>
            <a:pPr algn="ctr"/>
            <a:r>
              <a:rPr lang="en-US" sz="6000" dirty="0" smtClean="0">
                <a:solidFill>
                  <a:srgbClr val="F2F2F2"/>
                </a:solidFill>
              </a:rPr>
              <a:t>TEMPLATE</a:t>
            </a:r>
          </a:p>
          <a:p>
            <a:pPr algn="ctr"/>
            <a:endParaRPr lang="en-US" sz="6000" dirty="0" smtClean="0">
              <a:solidFill>
                <a:srgbClr val="F2F2F2"/>
              </a:solidFill>
            </a:endParaRPr>
          </a:p>
          <a:p>
            <a:r>
              <a:rPr lang="en-US" sz="3600" dirty="0" smtClean="0">
                <a:solidFill>
                  <a:srgbClr val="F2F2F2"/>
                </a:solidFill>
              </a:rPr>
              <a:t>•</a:t>
            </a:r>
          </a:p>
          <a:p>
            <a:endParaRPr lang="en-US" sz="3600" dirty="0" smtClean="0">
              <a:solidFill>
                <a:srgbClr val="F2F2F2"/>
              </a:solidFill>
            </a:endParaRPr>
          </a:p>
          <a:p>
            <a:r>
              <a:rPr lang="en-US" sz="3600" dirty="0" smtClean="0">
                <a:solidFill>
                  <a:srgbClr val="F2F2F2"/>
                </a:solidFill>
              </a:rPr>
              <a:t>•</a:t>
            </a:r>
          </a:p>
          <a:p>
            <a:endParaRPr lang="en-US" sz="3600" dirty="0" smtClean="0">
              <a:solidFill>
                <a:srgbClr val="F2F2F2"/>
              </a:solidFill>
            </a:endParaRPr>
          </a:p>
          <a:p>
            <a:r>
              <a:rPr lang="en-US" sz="3600" dirty="0">
                <a:solidFill>
                  <a:srgbClr val="F2F2F2"/>
                </a:solidFill>
              </a:rPr>
              <a:t>•</a:t>
            </a:r>
          </a:p>
          <a:p>
            <a:pPr algn="ctr"/>
            <a:endParaRPr lang="en-US" sz="3600" dirty="0">
              <a:solidFill>
                <a:schemeClr val="bg1"/>
              </a:solidFill>
            </a:endParaRPr>
          </a:p>
        </p:txBody>
      </p:sp>
      <p:sp>
        <p:nvSpPr>
          <p:cNvPr id="6" name="Rectangle 5"/>
          <p:cNvSpPr/>
          <p:nvPr/>
        </p:nvSpPr>
        <p:spPr>
          <a:xfrm>
            <a:off x="4229599" y="6299095"/>
            <a:ext cx="684803" cy="369332"/>
          </a:xfrm>
          <a:prstGeom prst="rect">
            <a:avLst/>
          </a:prstGeom>
        </p:spPr>
        <p:txBody>
          <a:bodyPr wrap="none">
            <a:spAutoFit/>
          </a:bodyPr>
          <a:lstStyle/>
          <a:p>
            <a:pPr algn="ctr"/>
            <a:r>
              <a:rPr lang="en-US" b="1" dirty="0" smtClean="0">
                <a:solidFill>
                  <a:schemeClr val="bg1">
                    <a:lumMod val="95000"/>
                  </a:schemeClr>
                </a:solidFill>
              </a:rPr>
              <a:t>NKJV</a:t>
            </a:r>
            <a:endParaRPr lang="en-US" dirty="0">
              <a:solidFill>
                <a:schemeClr val="bg1">
                  <a:lumMod val="95000"/>
                </a:schemeClr>
              </a:solidFill>
            </a:endParaRPr>
          </a:p>
        </p:txBody>
      </p:sp>
    </p:spTree>
    <p:extLst>
      <p:ext uri="{BB962C8B-B14F-4D97-AF65-F5344CB8AC3E}">
        <p14:creationId xmlns:p14="http://schemas.microsoft.com/office/powerpoint/2010/main" val="1709011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TotalTime>
  <Words>41</Words>
  <Application>Microsoft Macintosh PowerPoint</Application>
  <PresentationFormat>On-screen Show (4:3)</PresentationFormat>
  <Paragraphs>17</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Awana Employee</dc:creator>
  <cp:lastModifiedBy>Moriah Hoyt</cp:lastModifiedBy>
  <cp:revision>10</cp:revision>
  <dcterms:created xsi:type="dcterms:W3CDTF">2016-02-22T20:02:15Z</dcterms:created>
  <dcterms:modified xsi:type="dcterms:W3CDTF">2017-02-02T23:11:14Z</dcterms:modified>
</cp:coreProperties>
</file>