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61" r:id="rId5"/>
    <p:sldId id="263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65" d="100"/>
          <a:sy n="65" d="100"/>
        </p:scale>
        <p:origin x="-1384" y="-12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631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655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481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574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219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643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062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609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382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593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718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822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4 Disciple 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300131" y="6299095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ESV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72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4 Disciple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2300" y="2151459"/>
            <a:ext cx="7899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rgbClr val="404040"/>
                </a:solidFill>
              </a:rPr>
              <a:t>And whoever does not take his cross and follow </a:t>
            </a:r>
            <a:r>
              <a:rPr lang="en-US" sz="3200" b="1" i="1" dirty="0" smtClean="0">
                <a:solidFill>
                  <a:srgbClr val="404040"/>
                </a:solidFill>
              </a:rPr>
              <a:t>Me </a:t>
            </a:r>
            <a:r>
              <a:rPr lang="en-US" sz="3200" b="1" i="1" dirty="0">
                <a:solidFill>
                  <a:srgbClr val="404040"/>
                </a:solidFill>
              </a:rPr>
              <a:t>is not worthy of </a:t>
            </a:r>
            <a:r>
              <a:rPr lang="en-US" sz="3200" b="1" i="1" dirty="0" smtClean="0">
                <a:solidFill>
                  <a:srgbClr val="404040"/>
                </a:solidFill>
              </a:rPr>
              <a:t>Me</a:t>
            </a:r>
            <a:r>
              <a:rPr lang="en-US" sz="3200" b="1" i="1" dirty="0">
                <a:solidFill>
                  <a:srgbClr val="404040"/>
                </a:solidFill>
              </a:rPr>
              <a:t>. Whoever finds his life will lose it, and whoever loses his life for M</a:t>
            </a:r>
            <a:r>
              <a:rPr lang="en-US" sz="3200" b="1" i="1" dirty="0" smtClean="0">
                <a:solidFill>
                  <a:srgbClr val="404040"/>
                </a:solidFill>
              </a:rPr>
              <a:t>y </a:t>
            </a:r>
            <a:r>
              <a:rPr lang="en-US" sz="3200" b="1" i="1" dirty="0">
                <a:solidFill>
                  <a:srgbClr val="404040"/>
                </a:solidFill>
              </a:rPr>
              <a:t>sake will find it</a:t>
            </a:r>
            <a:r>
              <a:rPr lang="en-US" sz="3200" b="1" i="1" dirty="0" smtClean="0">
                <a:solidFill>
                  <a:srgbClr val="404040"/>
                </a:solidFill>
              </a:rPr>
              <a:t>.</a:t>
            </a:r>
          </a:p>
          <a:p>
            <a:pPr algn="ctr"/>
            <a:endParaRPr lang="en-US" sz="32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Matthew 10:38-39</a:t>
            </a: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6" name="Picture 5" descr="LG Core Verse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167" y="297025"/>
            <a:ext cx="5669024" cy="152413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300131" y="6299095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ESV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048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.4 Disciple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17600" y="2247058"/>
            <a:ext cx="696096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404040"/>
                </a:solidFill>
              </a:rPr>
              <a:t>FOLLOWING JESUS WON’T COST </a:t>
            </a:r>
          </a:p>
          <a:p>
            <a:pPr algn="ctr"/>
            <a:r>
              <a:rPr lang="en-US" sz="6000" dirty="0" smtClean="0">
                <a:solidFill>
                  <a:srgbClr val="404040"/>
                </a:solidFill>
              </a:rPr>
              <a:t>ME ANYTHING SIGNIFICANT. </a:t>
            </a:r>
          </a:p>
          <a:p>
            <a:pPr algn="ctr"/>
            <a:endParaRPr lang="en-US" sz="6000" dirty="0"/>
          </a:p>
        </p:txBody>
      </p:sp>
      <p:pic>
        <p:nvPicPr>
          <p:cNvPr id="2" name="Picture 1" descr="Misconception BW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47" y="600789"/>
            <a:ext cx="7781037" cy="135762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300131" y="6299095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ESV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504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.4 Disciple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60400" y="2084456"/>
            <a:ext cx="7924800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404040"/>
                </a:solidFill>
              </a:rPr>
              <a:t>THE LIFE OF A DISCIPLE IS A RADICAL CHALLENGE TO SURRENDER OUR WILL TO GOD’S WILL AND FOLLOW HIM WHEREVER HE LEADS US, NO MATTER HOW UNCOMFORTABLE. </a:t>
            </a:r>
            <a:endParaRPr lang="en-US" sz="4400" dirty="0">
              <a:solidFill>
                <a:srgbClr val="404040"/>
              </a:solidFill>
              <a:effectLst/>
            </a:endParaRPr>
          </a:p>
        </p:txBody>
      </p:sp>
      <p:pic>
        <p:nvPicPr>
          <p:cNvPr id="3" name="Picture 2" descr="Illumination BW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23" y="555454"/>
            <a:ext cx="7854135" cy="137038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300131" y="6299095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ESV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135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.4 Disciple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7700" y="391889"/>
            <a:ext cx="7924800" cy="5262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404040"/>
                </a:solidFill>
              </a:rPr>
              <a:t>TEMPLATE</a:t>
            </a:r>
          </a:p>
          <a:p>
            <a:pPr algn="ctr"/>
            <a:endParaRPr lang="en-US" sz="6000" dirty="0" smtClean="0">
              <a:solidFill>
                <a:srgbClr val="404040"/>
              </a:solidFill>
            </a:endParaRPr>
          </a:p>
          <a:p>
            <a:r>
              <a:rPr lang="en-US" sz="3600" dirty="0" smtClean="0">
                <a:solidFill>
                  <a:srgbClr val="404040"/>
                </a:solidFill>
              </a:rPr>
              <a:t>•</a:t>
            </a:r>
          </a:p>
          <a:p>
            <a:endParaRPr lang="en-US" sz="3600" dirty="0" smtClean="0">
              <a:solidFill>
                <a:srgbClr val="404040"/>
              </a:solidFill>
            </a:endParaRPr>
          </a:p>
          <a:p>
            <a:r>
              <a:rPr lang="en-US" sz="3600" dirty="0" smtClean="0">
                <a:solidFill>
                  <a:srgbClr val="404040"/>
                </a:solidFill>
              </a:rPr>
              <a:t>•</a:t>
            </a:r>
          </a:p>
          <a:p>
            <a:endParaRPr lang="en-US" sz="3600" dirty="0" smtClean="0">
              <a:solidFill>
                <a:srgbClr val="404040"/>
              </a:solidFill>
            </a:endParaRPr>
          </a:p>
          <a:p>
            <a:r>
              <a:rPr lang="en-US" sz="3600" dirty="0">
                <a:solidFill>
                  <a:srgbClr val="404040"/>
                </a:solidFill>
              </a:rPr>
              <a:t>•</a:t>
            </a:r>
          </a:p>
          <a:p>
            <a:pPr algn="ctr"/>
            <a:endParaRPr lang="en-US" sz="3600" dirty="0"/>
          </a:p>
        </p:txBody>
      </p:sp>
      <p:sp>
        <p:nvSpPr>
          <p:cNvPr id="6" name="Rectangle 5"/>
          <p:cNvSpPr/>
          <p:nvPr/>
        </p:nvSpPr>
        <p:spPr>
          <a:xfrm>
            <a:off x="4300131" y="6299095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ESV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01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389</TotalTime>
  <Words>47</Words>
  <Application>Microsoft Macintosh PowerPoint</Application>
  <PresentationFormat>On-screen Show (4:3)</PresentationFormat>
  <Paragraphs>18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Awana Employee</dc:creator>
  <cp:lastModifiedBy>Moriah Hoyt</cp:lastModifiedBy>
  <cp:revision>25</cp:revision>
  <dcterms:created xsi:type="dcterms:W3CDTF">2016-02-22T20:02:15Z</dcterms:created>
  <dcterms:modified xsi:type="dcterms:W3CDTF">2017-02-02T21:56:28Z</dcterms:modified>
</cp:coreProperties>
</file>