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56" y="-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0" name="Picture 9" descr="2.4_Monotheism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.4_Monotheism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300" y="2708506"/>
            <a:ext cx="7023100" cy="296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For the invisible things of Him from the creation of the world are clearly seen, being understood by the things that are made, even His eternal power and Godhead; so that they are without excuse.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 </a:t>
            </a:r>
            <a:endParaRPr lang="en-US" sz="40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Romans </a:t>
            </a:r>
            <a:r>
              <a:rPr lang="en-US" sz="4000" b="1" baseline="30000" dirty="0">
                <a:solidFill>
                  <a:schemeClr val="bg1"/>
                </a:solidFill>
              </a:rPr>
              <a:t>1:20</a:t>
            </a:r>
          </a:p>
          <a:p>
            <a:pPr algn="ctr"/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00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.4_Monotheism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9100" y="3147872"/>
            <a:ext cx="558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Believing in one God is enough.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.4_Monotheism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200" y="2729222"/>
            <a:ext cx="7645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God has made Himself known and has expectations for how we should live.  </a:t>
            </a:r>
          </a:p>
          <a:p>
            <a:pPr algn="ctr"/>
            <a:endParaRPr lang="en-US" sz="7200" baseline="30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.4_Monotheism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74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49</cp:revision>
  <dcterms:created xsi:type="dcterms:W3CDTF">2016-02-22T20:02:15Z</dcterms:created>
  <dcterms:modified xsi:type="dcterms:W3CDTF">2017-05-10T21:09:50Z</dcterms:modified>
</cp:coreProperties>
</file>