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56" y="-9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ESV</a:t>
            </a:r>
            <a:endParaRPr lang="en-US" dirty="0"/>
          </a:p>
        </p:txBody>
      </p:sp>
      <p:pic>
        <p:nvPicPr>
          <p:cNvPr id="10" name="Picture 9" descr="2.4_Monotheism_Tit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2.4_Monotheism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2683106"/>
            <a:ext cx="7404100" cy="2964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baseline="30000" dirty="0">
                <a:solidFill>
                  <a:schemeClr val="bg1"/>
                </a:solidFill>
              </a:rPr>
              <a:t>For since the creation of the world God’s invisible qualities — His eternal power and divine nature — have been clearly seen, being understood from what has been made, so that men are without excuse.</a:t>
            </a:r>
          </a:p>
          <a:p>
            <a:pPr algn="ctr"/>
            <a:r>
              <a:rPr lang="en-US" sz="4000" i="1" baseline="30000" dirty="0" smtClean="0">
                <a:solidFill>
                  <a:schemeClr val="bg1"/>
                </a:solidFill>
              </a:rPr>
              <a:t> </a:t>
            </a:r>
            <a:r>
              <a:rPr lang="en-US" sz="4000" i="1" baseline="30000" dirty="0">
                <a:solidFill>
                  <a:schemeClr val="bg1"/>
                </a:solidFill>
              </a:rPr>
              <a:t/>
            </a:r>
            <a:br>
              <a:rPr lang="en-US" sz="4000" i="1" baseline="30000" dirty="0">
                <a:solidFill>
                  <a:schemeClr val="bg1"/>
                </a:solidFill>
              </a:rPr>
            </a:br>
            <a:r>
              <a:rPr lang="en-US" sz="4000" b="1" baseline="30000" dirty="0" smtClean="0">
                <a:solidFill>
                  <a:schemeClr val="bg1"/>
                </a:solidFill>
              </a:rPr>
              <a:t>Romans </a:t>
            </a:r>
            <a:r>
              <a:rPr lang="en-US" sz="4000" b="1" baseline="30000" dirty="0">
                <a:solidFill>
                  <a:schemeClr val="bg1"/>
                </a:solidFill>
              </a:rPr>
              <a:t>1:20</a:t>
            </a:r>
          </a:p>
          <a:p>
            <a:pPr algn="ctr"/>
            <a:endParaRPr lang="en-US" sz="4000" b="1" baseline="30000" dirty="0">
              <a:solidFill>
                <a:schemeClr val="bg1"/>
              </a:solidFill>
            </a:endParaRPr>
          </a:p>
        </p:txBody>
      </p:sp>
      <p:pic>
        <p:nvPicPr>
          <p:cNvPr id="6" name="Picture 5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313827"/>
            <a:ext cx="5685366" cy="15285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636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NIV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2.4_Monotheism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9100" y="3147872"/>
            <a:ext cx="5588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chemeClr val="bg1"/>
                </a:solidFill>
              </a:rPr>
              <a:t>Believing in one God is enough.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0134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NIV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2.4_Monotheism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1200" y="2729222"/>
            <a:ext cx="76454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rgbClr val="FFFFFF"/>
                </a:solidFill>
              </a:rPr>
              <a:t>God has made Himself known and has expectations for how we should live.  </a:t>
            </a:r>
          </a:p>
          <a:p>
            <a:pPr algn="ctr"/>
            <a:endParaRPr lang="en-US" sz="7200" baseline="300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0134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NIV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2.4_Monotheism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NIV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69</Words>
  <Application>Microsoft Macintosh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</cp:lastModifiedBy>
  <cp:revision>50</cp:revision>
  <dcterms:created xsi:type="dcterms:W3CDTF">2016-02-22T20:02:15Z</dcterms:created>
  <dcterms:modified xsi:type="dcterms:W3CDTF">2017-05-10T21:14:24Z</dcterms:modified>
</cp:coreProperties>
</file>