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76" y="-6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5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1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7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3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71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6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8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0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9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4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85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1" descr="LG Core Verses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326" y="565149"/>
            <a:ext cx="6070600" cy="901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8900" y="1872721"/>
            <a:ext cx="642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</a:rPr>
              <a:t>Insert </a:t>
            </a:r>
            <a:r>
              <a:rPr lang="en-US" sz="2800" i="1" dirty="0" smtClean="0">
                <a:solidFill>
                  <a:schemeClr val="bg1"/>
                </a:solidFill>
              </a:rPr>
              <a:t>verses </a:t>
            </a:r>
            <a:r>
              <a:rPr lang="en-US" sz="2800" i="1" dirty="0" smtClean="0">
                <a:solidFill>
                  <a:schemeClr val="bg1"/>
                </a:solidFill>
              </a:rPr>
              <a:t>here.</a:t>
            </a:r>
            <a:endParaRPr lang="en-US" sz="2800" i="1" baseline="30000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8900" y="3848791"/>
            <a:ext cx="642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baseline="30000" dirty="0" smtClean="0">
                <a:solidFill>
                  <a:schemeClr val="bg1"/>
                </a:solidFill>
              </a:rPr>
              <a:t>Colossians</a:t>
            </a:r>
            <a:r>
              <a:rPr lang="cs-CZ" sz="5400" b="1" dirty="0" smtClean="0">
                <a:solidFill>
                  <a:schemeClr val="bg1"/>
                </a:solidFill>
              </a:rPr>
              <a:t> </a:t>
            </a:r>
            <a:r>
              <a:rPr lang="cs-CZ" sz="5400" b="1" baseline="30000" dirty="0" smtClean="0">
                <a:solidFill>
                  <a:schemeClr val="bg1"/>
                </a:solidFill>
              </a:rPr>
              <a:t>4:3-4</a:t>
            </a:r>
            <a:endParaRPr lang="en-US" sz="3200" b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171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4038" y="2447306"/>
            <a:ext cx="64910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aseline="30000" dirty="0">
                <a:solidFill>
                  <a:srgbClr val="FFFFFF"/>
                </a:solidFill>
              </a:rPr>
              <a:t>Praying for others does not change a person’s heart.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68" y="665203"/>
            <a:ext cx="8485992" cy="89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9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8602" y="2243944"/>
            <a:ext cx="61467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aseline="30000" dirty="0">
                <a:solidFill>
                  <a:srgbClr val="FFFFFF"/>
                </a:solidFill>
              </a:rPr>
              <a:t>My willingness to share the gospel may be God’s answer to prayer.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490" y="597753"/>
            <a:ext cx="7716429" cy="89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60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700" y="391889"/>
            <a:ext cx="79248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45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•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•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4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27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37</Words>
  <Application>Microsoft Macintosh PowerPoint</Application>
  <PresentationFormat>On-screen Show (16:9)</PresentationFormat>
  <Paragraphs>11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Kasey Lewis</cp:lastModifiedBy>
  <cp:revision>13</cp:revision>
  <dcterms:created xsi:type="dcterms:W3CDTF">2018-04-23T17:56:52Z</dcterms:created>
  <dcterms:modified xsi:type="dcterms:W3CDTF">2018-05-09T16:22:27Z</dcterms:modified>
</cp:coreProperties>
</file>