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464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5" name="Picture 4" descr="3.1_Science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1_Science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3300" y="2594206"/>
            <a:ext cx="7023100" cy="3375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For ever, O LORD, Thy word is settled in heaven. Thy faithfulness is unto all generations: Thou hast established the earth, and it </a:t>
            </a:r>
            <a:r>
              <a:rPr lang="en-US" sz="4000" i="1" baseline="30000" dirty="0" err="1">
                <a:solidFill>
                  <a:schemeClr val="bg1"/>
                </a:solidFill>
              </a:rPr>
              <a:t>abideth</a:t>
            </a:r>
            <a:r>
              <a:rPr lang="en-US" sz="4000" i="1" baseline="30000" dirty="0">
                <a:solidFill>
                  <a:schemeClr val="bg1"/>
                </a:solidFill>
              </a:rPr>
              <a:t>. They continue this day according to </a:t>
            </a:r>
            <a:r>
              <a:rPr lang="en-US" sz="4000" i="1" baseline="30000" dirty="0" err="1">
                <a:solidFill>
                  <a:schemeClr val="bg1"/>
                </a:solidFill>
              </a:rPr>
              <a:t>Thine</a:t>
            </a:r>
            <a:r>
              <a:rPr lang="en-US" sz="4000" i="1" baseline="30000" dirty="0">
                <a:solidFill>
                  <a:schemeClr val="bg1"/>
                </a:solidFill>
              </a:rPr>
              <a:t> ordinances: for all are Thy servants.</a:t>
            </a:r>
          </a:p>
          <a:p>
            <a:pPr algn="ctr"/>
            <a:r>
              <a:rPr lang="en-US" sz="4000" i="1" baseline="30000" dirty="0" smtClean="0">
                <a:solidFill>
                  <a:schemeClr val="bg1"/>
                </a:solidFill>
              </a:rPr>
              <a:t> </a:t>
            </a:r>
            <a:endParaRPr lang="en-US" sz="4000" i="1" baseline="30000" dirty="0">
              <a:solidFill>
                <a:schemeClr val="bg1"/>
              </a:solidFill>
            </a:endParaRP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Psalm 119:89-91</a:t>
            </a:r>
            <a:endParaRPr lang="en-US" sz="4000" b="1" baseline="30000" dirty="0">
              <a:solidFill>
                <a:schemeClr val="bg1"/>
              </a:solidFill>
            </a:endParaRPr>
          </a:p>
          <a:p>
            <a:pPr algn="ctr"/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00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.1_Science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9100" y="3147872"/>
            <a:ext cx="558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Science is a threat to my faith.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.1_Science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200" y="2729222"/>
            <a:ext cx="76454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The Christian worldview provides the best motivation and intellectual basis for science.</a:t>
            </a:r>
          </a:p>
          <a:p>
            <a:pPr algn="ctr"/>
            <a:endParaRPr lang="en-US" sz="7200" baseline="300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.1_Science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82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53</cp:revision>
  <dcterms:created xsi:type="dcterms:W3CDTF">2016-02-22T20:02:15Z</dcterms:created>
  <dcterms:modified xsi:type="dcterms:W3CDTF">2017-06-22T13:41:42Z</dcterms:modified>
</cp:coreProperties>
</file>