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5" name="Picture 4" descr="3.1_Science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594206"/>
            <a:ext cx="7023100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Your word, O LORD, is eternal; it stands firm in the heavens. Your faithfulness continues through all generations; You established the earth, and it endures. Your laws endure to this day, for all things serve You.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119:89-91</a:t>
            </a:r>
            <a:endParaRPr lang="en-US" sz="4000" b="1" baseline="30000" dirty="0">
              <a:solidFill>
                <a:schemeClr val="bg1"/>
              </a:solidFill>
            </a:endParaRP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36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100" y="3147872"/>
            <a:ext cx="558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Science is a threat to my faith.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2729222"/>
            <a:ext cx="7645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Christian worldview provides the best motivation and intellectual basis for science.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82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54</cp:revision>
  <dcterms:created xsi:type="dcterms:W3CDTF">2016-02-22T20:02:15Z</dcterms:created>
  <dcterms:modified xsi:type="dcterms:W3CDTF">2017-06-22T13:50:23Z</dcterms:modified>
</cp:coreProperties>
</file>