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816" y="-1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iptur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ipture 2.jpg"/>
          <p:cNvPicPr>
            <a:picLocks noChangeAspect="1"/>
          </p:cNvPicPr>
          <p:nvPr/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1885747"/>
            <a:ext cx="7899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404040"/>
                </a:solidFill>
              </a:rPr>
              <a:t>This </a:t>
            </a:r>
            <a:r>
              <a:rPr lang="en-US" sz="3200" b="1" i="1" dirty="0" smtClean="0">
                <a:solidFill>
                  <a:srgbClr val="404040"/>
                </a:solidFill>
              </a:rPr>
              <a:t>book </a:t>
            </a:r>
            <a:r>
              <a:rPr lang="en-US" sz="3200" b="1" i="1" dirty="0">
                <a:solidFill>
                  <a:srgbClr val="404040"/>
                </a:solidFill>
              </a:rPr>
              <a:t>of the </a:t>
            </a:r>
            <a:r>
              <a:rPr lang="en-US" sz="3200" b="1" i="1" dirty="0" smtClean="0">
                <a:solidFill>
                  <a:srgbClr val="404040"/>
                </a:solidFill>
              </a:rPr>
              <a:t>law </a:t>
            </a:r>
            <a:r>
              <a:rPr lang="en-US" sz="3200" b="1" i="1" dirty="0">
                <a:solidFill>
                  <a:srgbClr val="404040"/>
                </a:solidFill>
              </a:rPr>
              <a:t>shall not depart out of thy mouth; but thou shalt </a:t>
            </a:r>
            <a:r>
              <a:rPr lang="en-US" sz="3200" b="1" i="1" dirty="0" smtClean="0">
                <a:solidFill>
                  <a:srgbClr val="404040"/>
                </a:solidFill>
              </a:rPr>
              <a:t>meditate </a:t>
            </a:r>
            <a:r>
              <a:rPr lang="en-US" sz="3200" b="1" i="1" dirty="0">
                <a:solidFill>
                  <a:srgbClr val="404040"/>
                </a:solidFill>
              </a:rPr>
              <a:t>therein day and night, that thou </a:t>
            </a:r>
            <a:r>
              <a:rPr lang="en-US" sz="3200" b="1" i="1" dirty="0" err="1">
                <a:solidFill>
                  <a:srgbClr val="404040"/>
                </a:solidFill>
              </a:rPr>
              <a:t>mayest</a:t>
            </a:r>
            <a:r>
              <a:rPr lang="en-US" sz="3200" b="1" i="1" dirty="0">
                <a:solidFill>
                  <a:srgbClr val="404040"/>
                </a:solidFill>
              </a:rPr>
              <a:t> observe to do according to all that is written therein: for then thou shalt make thy way prosperous, and then thou shalt have good success</a:t>
            </a:r>
            <a:r>
              <a:rPr lang="en-US" sz="3200" b="1" i="1" dirty="0" smtClean="0">
                <a:solidFill>
                  <a:srgbClr val="404040"/>
                </a:solidFill>
              </a:rPr>
              <a:t>.</a:t>
            </a:r>
          </a:p>
          <a:p>
            <a:pPr algn="ctr"/>
            <a:endParaRPr lang="en-US" sz="3200" b="1" dirty="0">
              <a:solidFill>
                <a:srgbClr val="404040"/>
              </a:solidFill>
            </a:endParaRPr>
          </a:p>
          <a:p>
            <a:pPr algn="ctr"/>
            <a:r>
              <a:rPr lang="en-US" sz="3200" b="1" dirty="0">
                <a:solidFill>
                  <a:srgbClr val="404040"/>
                </a:solidFill>
              </a:rPr>
              <a:t>Joshua 1:8</a:t>
            </a:r>
            <a:endParaRPr lang="en-US" sz="3200" b="1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pic>
        <p:nvPicPr>
          <p:cNvPr id="6" name="Picture 5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297025"/>
            <a:ext cx="5669024" cy="15241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ipture 2.jpg"/>
          <p:cNvPicPr>
            <a:picLocks noChangeAspect="1"/>
          </p:cNvPicPr>
          <p:nvPr/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374058"/>
            <a:ext cx="69609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THE BIBLE IS JUST A SET OF RULES THAT I LEARN TO PERFORM. </a:t>
            </a:r>
          </a:p>
          <a:p>
            <a:pPr algn="ctr"/>
            <a:endParaRPr lang="en-US" sz="6000" dirty="0"/>
          </a:p>
        </p:txBody>
      </p:sp>
      <p:pic>
        <p:nvPicPr>
          <p:cNvPr id="2" name="Picture 1" descr="Misconcep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" y="600789"/>
            <a:ext cx="7781037" cy="135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ipture 2.jpg"/>
          <p:cNvPicPr>
            <a:picLocks noChangeAspect="1"/>
          </p:cNvPicPr>
          <p:nvPr/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068822"/>
            <a:ext cx="7924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404040"/>
                </a:solidFill>
              </a:rPr>
              <a:t>THE BIBLE IS GOD’S REVELATION TO HUMANITY OF HIMSELF AND HIS PLAN TO REDEEM AND RESTORE US. </a:t>
            </a:r>
            <a:endParaRPr lang="en-US" sz="5400" dirty="0">
              <a:solidFill>
                <a:srgbClr val="404040"/>
              </a:solidFill>
              <a:effectLst/>
            </a:endParaRPr>
          </a:p>
        </p:txBody>
      </p:sp>
      <p:pic>
        <p:nvPicPr>
          <p:cNvPr id="3" name="Picture 2" descr="Illumina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" y="555454"/>
            <a:ext cx="7854135" cy="1370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ipture 2.jpg"/>
          <p:cNvPicPr>
            <a:picLocks noChangeAspect="1"/>
          </p:cNvPicPr>
          <p:nvPr/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>
                <a:solidFill>
                  <a:srgbClr val="404040"/>
                </a:solidFill>
              </a:rPr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</TotalTime>
  <Words>97</Words>
  <Application>Microsoft Macintosh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23</cp:revision>
  <dcterms:created xsi:type="dcterms:W3CDTF">2016-02-22T20:02:15Z</dcterms:created>
  <dcterms:modified xsi:type="dcterms:W3CDTF">2017-02-02T22:14:26Z</dcterms:modified>
</cp:coreProperties>
</file>