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iptur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ipture 2.jp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368347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404040"/>
                </a:solidFill>
              </a:rPr>
              <a:t>Do not let </a:t>
            </a:r>
            <a:r>
              <a:rPr lang="en-US" sz="3200" b="1" i="1" dirty="0">
                <a:solidFill>
                  <a:srgbClr val="404040"/>
                </a:solidFill>
              </a:rPr>
              <a:t>this Book of the Law </a:t>
            </a:r>
            <a:r>
              <a:rPr lang="en-US" sz="3200" b="1" i="1" dirty="0" smtClean="0">
                <a:solidFill>
                  <a:srgbClr val="404040"/>
                </a:solidFill>
              </a:rPr>
              <a:t>depart from</a:t>
            </a:r>
            <a:r>
              <a:rPr lang="en-US" sz="3200" b="1" i="1" dirty="0">
                <a:solidFill>
                  <a:srgbClr val="404040"/>
                </a:solidFill>
              </a:rPr>
              <a:t> </a:t>
            </a:r>
            <a:r>
              <a:rPr lang="en-US" sz="3200" b="1" i="1" dirty="0" smtClean="0">
                <a:solidFill>
                  <a:srgbClr val="404040"/>
                </a:solidFill>
              </a:rPr>
              <a:t>your mouth;</a:t>
            </a:r>
            <a:r>
              <a:rPr lang="en-US" sz="3200" b="1" i="1" dirty="0">
                <a:solidFill>
                  <a:srgbClr val="404040"/>
                </a:solidFill>
              </a:rPr>
              <a:t> meditate on it day and night, so that you may be careful to do everything written in it. Then you will be </a:t>
            </a:r>
            <a:r>
              <a:rPr lang="en-US" sz="3200" b="1" i="1" dirty="0" smtClean="0">
                <a:solidFill>
                  <a:srgbClr val="404040"/>
                </a:solidFill>
              </a:rPr>
              <a:t>prosperous </a:t>
            </a:r>
            <a:br>
              <a:rPr lang="en-US" sz="3200" b="1" i="1" dirty="0" smtClean="0">
                <a:solidFill>
                  <a:srgbClr val="404040"/>
                </a:solidFill>
              </a:rPr>
            </a:br>
            <a:r>
              <a:rPr lang="en-US" sz="3200" b="1" i="1" dirty="0" smtClean="0">
                <a:solidFill>
                  <a:srgbClr val="404040"/>
                </a:solidFill>
              </a:rPr>
              <a:t>and </a:t>
            </a:r>
            <a:r>
              <a:rPr lang="en-US" sz="3200" b="1" i="1" dirty="0">
                <a:solidFill>
                  <a:srgbClr val="404040"/>
                </a:solidFill>
              </a:rPr>
              <a:t>successful</a:t>
            </a:r>
            <a:r>
              <a:rPr lang="en-US" sz="3200" b="1" i="1" dirty="0" smtClean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404040"/>
                </a:solidFill>
              </a:rPr>
              <a:t>Joshua 1:8</a:t>
            </a:r>
            <a:endParaRPr lang="en-US" sz="32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ipture 2.jp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374058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THE BIBLE IS JUST A SET OF RULES THAT I LEARN TO PERFORM. </a:t>
            </a:r>
          </a:p>
          <a:p>
            <a:pPr algn="ctr"/>
            <a:endParaRPr lang="en-US" sz="6000" dirty="0"/>
          </a:p>
        </p:txBody>
      </p:sp>
      <p:pic>
        <p:nvPicPr>
          <p:cNvPr id="2" name="Picture 1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ipture 2.jp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068822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THE BIBLE IS GOD’S REVELATION TO HUMANITY OF HIMSELF AND HIS PLAN TO REDEEM AND RESTORE US. </a:t>
            </a:r>
            <a:endParaRPr lang="en-US" sz="5400" dirty="0">
              <a:solidFill>
                <a:srgbClr val="404040"/>
              </a:solidFill>
              <a:effectLst/>
            </a:endParaRPr>
          </a:p>
        </p:txBody>
      </p:sp>
      <p:pic>
        <p:nvPicPr>
          <p:cNvPr id="3" name="Picture 2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ipture 2.jp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49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25</cp:revision>
  <dcterms:created xsi:type="dcterms:W3CDTF">2016-02-22T20:02:15Z</dcterms:created>
  <dcterms:modified xsi:type="dcterms:W3CDTF">2017-02-02T22:52:09Z</dcterms:modified>
</cp:coreProperties>
</file>