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61" r:id="rId5"/>
    <p:sldId id="263"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50" d="100"/>
          <a:sy n="50" d="100"/>
        </p:scale>
        <p:origin x="-1816" y="-15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94663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513655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414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60574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26321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6664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75206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076609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8338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49259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907183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3279822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ipture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4229599" y="6299095"/>
            <a:ext cx="684803" cy="369332"/>
          </a:xfrm>
          <a:prstGeom prst="rect">
            <a:avLst/>
          </a:prstGeom>
        </p:spPr>
        <p:txBody>
          <a:bodyPr wrap="none">
            <a:spAutoFit/>
          </a:bodyPr>
          <a:lstStyle/>
          <a:p>
            <a:pPr algn="ctr"/>
            <a:r>
              <a:rPr lang="en-US" b="1" dirty="0" smtClean="0">
                <a:solidFill>
                  <a:schemeClr val="tx1">
                    <a:lumMod val="85000"/>
                    <a:lumOff val="15000"/>
                  </a:schemeClr>
                </a:solidFill>
              </a:rPr>
              <a:t>NKJV</a:t>
            </a:r>
            <a:endParaRPr lang="en-US" dirty="0">
              <a:solidFill>
                <a:schemeClr val="tx1">
                  <a:lumMod val="85000"/>
                  <a:lumOff val="15000"/>
                </a:schemeClr>
              </a:solidFill>
            </a:endParaRPr>
          </a:p>
        </p:txBody>
      </p:sp>
    </p:spTree>
    <p:extLst>
      <p:ext uri="{BB962C8B-B14F-4D97-AF65-F5344CB8AC3E}">
        <p14:creationId xmlns:p14="http://schemas.microsoft.com/office/powerpoint/2010/main" val="2309721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ipture 2.jpg"/>
          <p:cNvPicPr>
            <a:picLocks noChangeAspect="1"/>
          </p:cNvPicPr>
          <p:nvPr/>
        </p:nvPicPr>
        <p:blipFill>
          <a:blip r:embed="rId2">
            <a:alphaModFix amt="51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22300" y="1885747"/>
            <a:ext cx="7899400" cy="4031873"/>
          </a:xfrm>
          <a:prstGeom prst="rect">
            <a:avLst/>
          </a:prstGeom>
          <a:noFill/>
        </p:spPr>
        <p:txBody>
          <a:bodyPr wrap="square" rtlCol="0">
            <a:spAutoFit/>
          </a:bodyPr>
          <a:lstStyle/>
          <a:p>
            <a:pPr algn="ctr"/>
            <a:r>
              <a:rPr lang="en-US" sz="3200" b="1" i="1" dirty="0">
                <a:solidFill>
                  <a:srgbClr val="404040"/>
                </a:solidFill>
              </a:rPr>
              <a:t>This Book of the Law shall not depart from your mouth, but you shall meditate in it day and night, that you may observe to do according to all that is written in it. For then you will make your way prosperous, and then you will have good success</a:t>
            </a:r>
            <a:r>
              <a:rPr lang="en-US" sz="3200" b="1" i="1" dirty="0" smtClean="0">
                <a:solidFill>
                  <a:srgbClr val="404040"/>
                </a:solidFill>
              </a:rPr>
              <a:t>.</a:t>
            </a:r>
          </a:p>
          <a:p>
            <a:pPr algn="ctr"/>
            <a:endParaRPr lang="en-US" sz="3200" b="1" dirty="0">
              <a:solidFill>
                <a:srgbClr val="404040"/>
              </a:solidFill>
            </a:endParaRPr>
          </a:p>
          <a:p>
            <a:pPr algn="ctr"/>
            <a:r>
              <a:rPr lang="en-US" sz="3200" b="1" dirty="0" smtClean="0">
                <a:solidFill>
                  <a:srgbClr val="404040"/>
                </a:solidFill>
              </a:rPr>
              <a:t>Joshua 1:8</a:t>
            </a:r>
            <a:endParaRPr lang="en-US" sz="3200" b="1" dirty="0">
              <a:solidFill>
                <a:srgbClr val="404040"/>
              </a:solidFill>
              <a:latin typeface="Calibri"/>
              <a:cs typeface="Calibri"/>
            </a:endParaRPr>
          </a:p>
        </p:txBody>
      </p:sp>
      <p:pic>
        <p:nvPicPr>
          <p:cNvPr id="6" name="Picture 5" descr="LG Core Verse.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2167" y="297025"/>
            <a:ext cx="5669024" cy="1524131"/>
          </a:xfrm>
          <a:prstGeom prst="rect">
            <a:avLst/>
          </a:prstGeom>
        </p:spPr>
      </p:pic>
      <p:sp>
        <p:nvSpPr>
          <p:cNvPr id="7" name="Rectangle 6"/>
          <p:cNvSpPr/>
          <p:nvPr/>
        </p:nvSpPr>
        <p:spPr>
          <a:xfrm>
            <a:off x="4229599" y="6299095"/>
            <a:ext cx="684803" cy="369332"/>
          </a:xfrm>
          <a:prstGeom prst="rect">
            <a:avLst/>
          </a:prstGeom>
        </p:spPr>
        <p:txBody>
          <a:bodyPr wrap="none">
            <a:spAutoFit/>
          </a:bodyPr>
          <a:lstStyle/>
          <a:p>
            <a:pPr algn="ctr"/>
            <a:r>
              <a:rPr lang="en-US" b="1" dirty="0" smtClean="0">
                <a:solidFill>
                  <a:schemeClr val="tx1">
                    <a:lumMod val="85000"/>
                    <a:lumOff val="15000"/>
                  </a:schemeClr>
                </a:solidFill>
              </a:rPr>
              <a:t>NKJV</a:t>
            </a:r>
            <a:endParaRPr lang="en-US" dirty="0">
              <a:solidFill>
                <a:schemeClr val="tx1">
                  <a:lumMod val="85000"/>
                  <a:lumOff val="15000"/>
                </a:schemeClr>
              </a:solidFill>
            </a:endParaRPr>
          </a:p>
        </p:txBody>
      </p:sp>
    </p:spTree>
    <p:extLst>
      <p:ext uri="{BB962C8B-B14F-4D97-AF65-F5344CB8AC3E}">
        <p14:creationId xmlns:p14="http://schemas.microsoft.com/office/powerpoint/2010/main" val="34450481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ipture 2.jpg"/>
          <p:cNvPicPr>
            <a:picLocks noChangeAspect="1"/>
          </p:cNvPicPr>
          <p:nvPr/>
        </p:nvPicPr>
        <p:blipFill>
          <a:blip r:embed="rId2">
            <a:alphaModFix amt="51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117600" y="2374058"/>
            <a:ext cx="6960962" cy="3785652"/>
          </a:xfrm>
          <a:prstGeom prst="rect">
            <a:avLst/>
          </a:prstGeom>
          <a:noFill/>
        </p:spPr>
        <p:txBody>
          <a:bodyPr wrap="square" rtlCol="0">
            <a:spAutoFit/>
          </a:bodyPr>
          <a:lstStyle/>
          <a:p>
            <a:pPr algn="ctr"/>
            <a:r>
              <a:rPr lang="en-US" sz="6000" dirty="0" smtClean="0">
                <a:solidFill>
                  <a:srgbClr val="404040"/>
                </a:solidFill>
              </a:rPr>
              <a:t>THE BIBLE IS JUST A SET OF RULES THAT I LEARN TO PERFORM. </a:t>
            </a:r>
          </a:p>
          <a:p>
            <a:pPr algn="ctr"/>
            <a:endParaRPr lang="en-US" sz="6000" dirty="0"/>
          </a:p>
        </p:txBody>
      </p:sp>
      <p:pic>
        <p:nvPicPr>
          <p:cNvPr id="2" name="Picture 1" descr="Misconception BW.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847" y="600789"/>
            <a:ext cx="7781037" cy="1357629"/>
          </a:xfrm>
          <a:prstGeom prst="rect">
            <a:avLst/>
          </a:prstGeom>
        </p:spPr>
      </p:pic>
      <p:sp>
        <p:nvSpPr>
          <p:cNvPr id="5" name="Rectangle 4"/>
          <p:cNvSpPr/>
          <p:nvPr/>
        </p:nvSpPr>
        <p:spPr>
          <a:xfrm>
            <a:off x="4229599" y="6299095"/>
            <a:ext cx="684803" cy="369332"/>
          </a:xfrm>
          <a:prstGeom prst="rect">
            <a:avLst/>
          </a:prstGeom>
        </p:spPr>
        <p:txBody>
          <a:bodyPr wrap="none">
            <a:spAutoFit/>
          </a:bodyPr>
          <a:lstStyle/>
          <a:p>
            <a:pPr algn="ctr"/>
            <a:r>
              <a:rPr lang="en-US" b="1" dirty="0" smtClean="0">
                <a:solidFill>
                  <a:schemeClr val="tx1">
                    <a:lumMod val="85000"/>
                    <a:lumOff val="15000"/>
                  </a:schemeClr>
                </a:solidFill>
              </a:rPr>
              <a:t>NKJV</a:t>
            </a:r>
            <a:endParaRPr lang="en-US" dirty="0">
              <a:solidFill>
                <a:schemeClr val="tx1">
                  <a:lumMod val="85000"/>
                  <a:lumOff val="15000"/>
                </a:schemeClr>
              </a:solidFill>
            </a:endParaRPr>
          </a:p>
        </p:txBody>
      </p:sp>
    </p:spTree>
    <p:extLst>
      <p:ext uri="{BB962C8B-B14F-4D97-AF65-F5344CB8AC3E}">
        <p14:creationId xmlns:p14="http://schemas.microsoft.com/office/powerpoint/2010/main" val="42025045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ipture 2.jpg"/>
          <p:cNvPicPr>
            <a:picLocks noChangeAspect="1"/>
          </p:cNvPicPr>
          <p:nvPr/>
        </p:nvPicPr>
        <p:blipFill>
          <a:blip r:embed="rId2">
            <a:alphaModFix amt="51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660400" y="2068822"/>
            <a:ext cx="7924800" cy="4247317"/>
          </a:xfrm>
          <a:prstGeom prst="rect">
            <a:avLst/>
          </a:prstGeom>
          <a:noFill/>
        </p:spPr>
        <p:txBody>
          <a:bodyPr wrap="square" rtlCol="0">
            <a:spAutoFit/>
          </a:bodyPr>
          <a:lstStyle/>
          <a:p>
            <a:pPr algn="ctr"/>
            <a:r>
              <a:rPr lang="en-US" sz="5400" dirty="0" smtClean="0">
                <a:solidFill>
                  <a:srgbClr val="404040"/>
                </a:solidFill>
              </a:rPr>
              <a:t>THE BIBLE IS GOD’S REVELATION TO HUMANITY OF HIMSELF AND HIS PLAN TO REDEEM AND RESTORE US. </a:t>
            </a:r>
            <a:endParaRPr lang="en-US" sz="5400" dirty="0">
              <a:solidFill>
                <a:srgbClr val="404040"/>
              </a:solidFill>
              <a:effectLst/>
            </a:endParaRPr>
          </a:p>
        </p:txBody>
      </p:sp>
      <p:pic>
        <p:nvPicPr>
          <p:cNvPr id="3" name="Picture 2" descr="Illumination BW.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23" y="555454"/>
            <a:ext cx="7854135" cy="1370383"/>
          </a:xfrm>
          <a:prstGeom prst="rect">
            <a:avLst/>
          </a:prstGeom>
        </p:spPr>
      </p:pic>
      <p:sp>
        <p:nvSpPr>
          <p:cNvPr id="5" name="Rectangle 4"/>
          <p:cNvSpPr/>
          <p:nvPr/>
        </p:nvSpPr>
        <p:spPr>
          <a:xfrm>
            <a:off x="4229599" y="6299095"/>
            <a:ext cx="684803" cy="369332"/>
          </a:xfrm>
          <a:prstGeom prst="rect">
            <a:avLst/>
          </a:prstGeom>
        </p:spPr>
        <p:txBody>
          <a:bodyPr wrap="none">
            <a:spAutoFit/>
          </a:bodyPr>
          <a:lstStyle/>
          <a:p>
            <a:pPr algn="ctr"/>
            <a:r>
              <a:rPr lang="en-US" b="1" dirty="0" smtClean="0">
                <a:solidFill>
                  <a:schemeClr val="tx1">
                    <a:lumMod val="85000"/>
                    <a:lumOff val="15000"/>
                  </a:schemeClr>
                </a:solidFill>
              </a:rPr>
              <a:t>NKJV</a:t>
            </a:r>
            <a:endParaRPr lang="en-US" dirty="0">
              <a:solidFill>
                <a:schemeClr val="tx1">
                  <a:lumMod val="85000"/>
                  <a:lumOff val="15000"/>
                </a:schemeClr>
              </a:solidFill>
            </a:endParaRPr>
          </a:p>
        </p:txBody>
      </p:sp>
    </p:spTree>
    <p:extLst>
      <p:ext uri="{BB962C8B-B14F-4D97-AF65-F5344CB8AC3E}">
        <p14:creationId xmlns:p14="http://schemas.microsoft.com/office/powerpoint/2010/main" val="24581352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ipture 2.jpg"/>
          <p:cNvPicPr>
            <a:picLocks noChangeAspect="1"/>
          </p:cNvPicPr>
          <p:nvPr/>
        </p:nvPicPr>
        <p:blipFill>
          <a:blip r:embed="rId2">
            <a:alphaModFix amt="51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47700" y="391889"/>
            <a:ext cx="7924800" cy="5262980"/>
          </a:xfrm>
          <a:prstGeom prst="rect">
            <a:avLst/>
          </a:prstGeom>
          <a:noFill/>
        </p:spPr>
        <p:txBody>
          <a:bodyPr wrap="square" rtlCol="0">
            <a:spAutoFit/>
          </a:bodyPr>
          <a:lstStyle/>
          <a:p>
            <a:pPr algn="ctr"/>
            <a:r>
              <a:rPr lang="en-US" sz="6000" dirty="0" smtClean="0">
                <a:solidFill>
                  <a:srgbClr val="404040"/>
                </a:solidFill>
              </a:rPr>
              <a:t>TEMPLATE</a:t>
            </a:r>
          </a:p>
          <a:p>
            <a:pPr algn="ctr"/>
            <a:endParaRPr lang="en-US" sz="6000" dirty="0" smtClean="0">
              <a:solidFill>
                <a:srgbClr val="404040"/>
              </a:solidFill>
            </a:endParaRPr>
          </a:p>
          <a:p>
            <a:r>
              <a:rPr lang="en-US" sz="3600" dirty="0" smtClean="0">
                <a:solidFill>
                  <a:srgbClr val="404040"/>
                </a:solidFill>
              </a:rPr>
              <a:t>•</a:t>
            </a:r>
          </a:p>
          <a:p>
            <a:endParaRPr lang="en-US" sz="3600" dirty="0" smtClean="0">
              <a:solidFill>
                <a:srgbClr val="404040"/>
              </a:solidFill>
            </a:endParaRPr>
          </a:p>
          <a:p>
            <a:r>
              <a:rPr lang="en-US" sz="3600" dirty="0" smtClean="0">
                <a:solidFill>
                  <a:srgbClr val="404040"/>
                </a:solidFill>
              </a:rPr>
              <a:t>•</a:t>
            </a:r>
          </a:p>
          <a:p>
            <a:endParaRPr lang="en-US" sz="3600" dirty="0" smtClean="0">
              <a:solidFill>
                <a:srgbClr val="404040"/>
              </a:solidFill>
            </a:endParaRPr>
          </a:p>
          <a:p>
            <a:r>
              <a:rPr lang="en-US" sz="3600" dirty="0">
                <a:solidFill>
                  <a:srgbClr val="404040"/>
                </a:solidFill>
              </a:rPr>
              <a:t>•</a:t>
            </a:r>
          </a:p>
          <a:p>
            <a:pPr algn="ctr"/>
            <a:endParaRPr lang="en-US" sz="3600" dirty="0"/>
          </a:p>
        </p:txBody>
      </p:sp>
      <p:sp>
        <p:nvSpPr>
          <p:cNvPr id="4" name="Rectangle 3"/>
          <p:cNvSpPr/>
          <p:nvPr/>
        </p:nvSpPr>
        <p:spPr>
          <a:xfrm>
            <a:off x="4229599" y="6299095"/>
            <a:ext cx="684803" cy="369332"/>
          </a:xfrm>
          <a:prstGeom prst="rect">
            <a:avLst/>
          </a:prstGeom>
        </p:spPr>
        <p:txBody>
          <a:bodyPr wrap="none">
            <a:spAutoFit/>
          </a:bodyPr>
          <a:lstStyle/>
          <a:p>
            <a:pPr algn="ctr"/>
            <a:r>
              <a:rPr lang="en-US" b="1" dirty="0" smtClean="0">
                <a:solidFill>
                  <a:schemeClr val="tx1">
                    <a:lumMod val="85000"/>
                    <a:lumOff val="15000"/>
                  </a:schemeClr>
                </a:solidFill>
              </a:rPr>
              <a:t>NKJV</a:t>
            </a:r>
            <a:endParaRPr lang="en-US" dirty="0">
              <a:solidFill>
                <a:schemeClr val="tx1">
                  <a:lumMod val="85000"/>
                  <a:lumOff val="15000"/>
                </a:schemeClr>
              </a:solidFill>
            </a:endParaRPr>
          </a:p>
        </p:txBody>
      </p:sp>
    </p:spTree>
    <p:extLst>
      <p:ext uri="{BB962C8B-B14F-4D97-AF65-F5344CB8AC3E}">
        <p14:creationId xmlns:p14="http://schemas.microsoft.com/office/powerpoint/2010/main" val="1709011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543</TotalTime>
  <Words>99</Words>
  <Application>Microsoft Macintosh PowerPoint</Application>
  <PresentationFormat>On-screen Show (4:3)</PresentationFormat>
  <Paragraphs>17</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Awana Employee</dc:creator>
  <cp:lastModifiedBy>Moriah Hoyt</cp:lastModifiedBy>
  <cp:revision>23</cp:revision>
  <dcterms:created xsi:type="dcterms:W3CDTF">2016-02-22T20:02:15Z</dcterms:created>
  <dcterms:modified xsi:type="dcterms:W3CDTF">2017-02-02T23:13:50Z</dcterms:modified>
</cp:coreProperties>
</file>