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1" autoAdjust="0"/>
    <p:restoredTop sz="94660"/>
  </p:normalViewPr>
  <p:slideViewPr>
    <p:cSldViewPr snapToGrid="0" snapToObjects="1">
      <p:cViewPr>
        <p:scale>
          <a:sx n="65" d="100"/>
          <a:sy n="65" d="100"/>
        </p:scale>
        <p:origin x="-1328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 and R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NIV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 and R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2503163"/>
            <a:ext cx="789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404040"/>
                </a:solidFill>
              </a:rPr>
              <a:t>Then God blessed the seventh day and made it holy, because on it </a:t>
            </a:r>
            <a:r>
              <a:rPr lang="en-US" sz="3200" b="1" i="1" dirty="0" smtClean="0">
                <a:solidFill>
                  <a:srgbClr val="404040"/>
                </a:solidFill>
              </a:rPr>
              <a:t>He </a:t>
            </a:r>
            <a:r>
              <a:rPr lang="en-US" sz="3200" b="1" i="1" dirty="0">
                <a:solidFill>
                  <a:srgbClr val="404040"/>
                </a:solidFill>
              </a:rPr>
              <a:t>rested from all the work of creating that </a:t>
            </a:r>
            <a:r>
              <a:rPr lang="en-US" sz="3200" b="1" i="1" dirty="0" smtClean="0">
                <a:solidFill>
                  <a:srgbClr val="404040"/>
                </a:solidFill>
              </a:rPr>
              <a:t>He </a:t>
            </a:r>
            <a:r>
              <a:rPr lang="en-US" sz="3200" b="1" i="1" dirty="0">
                <a:solidFill>
                  <a:srgbClr val="404040"/>
                </a:solidFill>
              </a:rPr>
              <a:t>had done</a:t>
            </a:r>
            <a:r>
              <a:rPr lang="en-US" sz="3200" b="1" i="1" dirty="0" smtClean="0">
                <a:solidFill>
                  <a:srgbClr val="404040"/>
                </a:solidFill>
              </a:rPr>
              <a:t>.</a:t>
            </a:r>
          </a:p>
          <a:p>
            <a:pPr algn="ctr"/>
            <a:endParaRPr lang="en-US" sz="3200" b="1" dirty="0">
              <a:solidFill>
                <a:srgbClr val="404040"/>
              </a:solidFill>
            </a:endParaRPr>
          </a:p>
          <a:p>
            <a:pPr algn="ctr"/>
            <a:r>
              <a:rPr lang="en-US" sz="3200" b="1" dirty="0">
                <a:solidFill>
                  <a:srgbClr val="404040"/>
                </a:solidFill>
              </a:rPr>
              <a:t>Genesis 2:3</a:t>
            </a:r>
            <a:endParaRPr lang="en-US" sz="3200" b="1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pic>
        <p:nvPicPr>
          <p:cNvPr id="6" name="Picture 5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297025"/>
            <a:ext cx="5669024" cy="15241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 and R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383828"/>
            <a:ext cx="696096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404040"/>
                </a:solidFill>
              </a:rPr>
              <a:t>OVERWORKED AND OVERCOMMITTED IS A NORMAL LIFESTYLE. </a:t>
            </a:r>
          </a:p>
          <a:p>
            <a:pPr algn="ctr"/>
            <a:endParaRPr lang="en-US" sz="6000" dirty="0"/>
          </a:p>
        </p:txBody>
      </p:sp>
      <p:pic>
        <p:nvPicPr>
          <p:cNvPr id="2" name="Picture 1" descr="Misconcep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7" y="600789"/>
            <a:ext cx="7781037" cy="1357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 and R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631529"/>
            <a:ext cx="7924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404040"/>
                </a:solidFill>
              </a:rPr>
              <a:t>GOD DESIGNED A PATTERN FOR REST AND RENEWAL. </a:t>
            </a:r>
            <a:endParaRPr lang="en-US" sz="5400" dirty="0">
              <a:solidFill>
                <a:srgbClr val="404040"/>
              </a:solidFill>
              <a:effectLst/>
            </a:endParaRPr>
          </a:p>
        </p:txBody>
      </p:sp>
      <p:pic>
        <p:nvPicPr>
          <p:cNvPr id="3" name="Picture 2" descr="Illumina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3" y="555454"/>
            <a:ext cx="7854135" cy="1370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 and R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>
                <a:solidFill>
                  <a:srgbClr val="404040"/>
                </a:solidFill>
              </a:rPr>
              <a:t>•</a:t>
            </a:r>
          </a:p>
          <a:p>
            <a:pPr algn="ctr"/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37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26</cp:revision>
  <dcterms:created xsi:type="dcterms:W3CDTF">2016-02-22T20:02:15Z</dcterms:created>
  <dcterms:modified xsi:type="dcterms:W3CDTF">2017-02-02T22:52:34Z</dcterms:modified>
</cp:coreProperties>
</file>