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76" y="-6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1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7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3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1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6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8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9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8D2DB-427E-AC42-A2CE-A04C06A21837}" type="datetimeFigureOut">
              <a:rPr lang="en-US" smtClean="0"/>
              <a:t>5/9/18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4E0F-5155-3C4F-8F49-0CE7A5930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42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LG Core Verses-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72492"/>
            <a:ext cx="6070600" cy="90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8900" y="1872721"/>
            <a:ext cx="642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smtClean="0">
                <a:solidFill>
                  <a:schemeClr val="bg1"/>
                </a:solidFill>
              </a:rPr>
              <a:t>Insert </a:t>
            </a:r>
            <a:r>
              <a:rPr lang="en-US" sz="2800" i="1" smtClean="0">
                <a:solidFill>
                  <a:schemeClr val="bg1"/>
                </a:solidFill>
              </a:rPr>
              <a:t>verses </a:t>
            </a:r>
            <a:r>
              <a:rPr lang="en-US" sz="2800" i="1" dirty="0" smtClean="0">
                <a:solidFill>
                  <a:schemeClr val="bg1"/>
                </a:solidFill>
              </a:rPr>
              <a:t>here.</a:t>
            </a:r>
            <a:endParaRPr lang="en-US" sz="2800" i="1" baseline="30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8900" y="3848791"/>
            <a:ext cx="642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baseline="30000" dirty="0" err="1" smtClean="0">
                <a:solidFill>
                  <a:schemeClr val="bg1"/>
                </a:solidFill>
              </a:rPr>
              <a:t>Romans</a:t>
            </a:r>
            <a:r>
              <a:rPr lang="cs-CZ" sz="5400" b="1" baseline="30000" dirty="0" smtClean="0">
                <a:solidFill>
                  <a:schemeClr val="bg1"/>
                </a:solidFill>
              </a:rPr>
              <a:t> 10:9-10</a:t>
            </a:r>
            <a:endParaRPr lang="en-US" sz="3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17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038" y="2447306"/>
            <a:ext cx="6491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I need to determine when it is the right time to share the gospel.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68" y="665203"/>
            <a:ext cx="8485992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8602" y="2243944"/>
            <a:ext cx="6146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aseline="30000" dirty="0">
                <a:solidFill>
                  <a:srgbClr val="FFFFFF"/>
                </a:solidFill>
              </a:rPr>
              <a:t>We must be keenly aware of the times and circumstances God places us in, so that the gospel might be shared.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490" y="597753"/>
            <a:ext cx="7716429" cy="8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391889"/>
            <a:ext cx="79248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45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•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4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2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</Words>
  <Application>Microsoft Macintosh PowerPoint</Application>
  <PresentationFormat>On-screen Show (16:9)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 Lewis</cp:lastModifiedBy>
  <cp:revision>15</cp:revision>
  <dcterms:created xsi:type="dcterms:W3CDTF">2018-04-23T17:56:52Z</dcterms:created>
  <dcterms:modified xsi:type="dcterms:W3CDTF">2018-05-09T16:23:35Z</dcterms:modified>
</cp:coreProperties>
</file>