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2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7" name="Picture 6" descr="3.2_Universe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1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2_Univers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300" y="2594206"/>
            <a:ext cx="7023100" cy="296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When I consider Thy heavens, the work of Thy fingers, the moon and the stars, which Thou hast ordained; what is man, that Thou art mindful of him? And the son of man, that Thou </a:t>
            </a:r>
            <a:r>
              <a:rPr lang="en-US" sz="4000" i="1" baseline="30000" dirty="0" err="1">
                <a:solidFill>
                  <a:schemeClr val="bg1"/>
                </a:solidFill>
              </a:rPr>
              <a:t>visitest</a:t>
            </a:r>
            <a:r>
              <a:rPr lang="en-US" sz="4000" i="1" baseline="30000" dirty="0">
                <a:solidFill>
                  <a:schemeClr val="bg1"/>
                </a:solidFill>
              </a:rPr>
              <a:t> him?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  <a:endParaRPr lang="en-US" sz="4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Psalm 8:3-4</a:t>
            </a:r>
            <a:endParaRPr lang="en-US" sz="4000" b="1" baseline="30000" dirty="0">
              <a:solidFill>
                <a:schemeClr val="bg1"/>
              </a:solidFill>
            </a:endParaRPr>
          </a:p>
          <a:p>
            <a:pPr algn="ctr"/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00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.2_Univers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3840" y="2436672"/>
            <a:ext cx="6859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The physical laws that govern our universe can be explained through purely natural means.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.2_Univers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900" y="2678422"/>
            <a:ext cx="72771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The fine-tuning of the universe is one evidence from nature that points toward a designer.</a:t>
            </a:r>
          </a:p>
          <a:p>
            <a:pPr algn="ctr"/>
            <a:endParaRPr lang="en-US" sz="7200" baseline="30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.2_Univers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94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61</cp:revision>
  <dcterms:created xsi:type="dcterms:W3CDTF">2016-02-22T20:02:15Z</dcterms:created>
  <dcterms:modified xsi:type="dcterms:W3CDTF">2017-06-22T13:41:54Z</dcterms:modified>
</cp:coreProperties>
</file>