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936"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7" name="Picture 6" descr="3.2_Universe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00"/>
            <a:ext cx="9144000" cy="6858000"/>
          </a:xfrm>
          <a:prstGeom prst="rect">
            <a:avLst/>
          </a:prstGeom>
        </p:spPr>
      </p:pic>
    </p:spTree>
    <p:extLst>
      <p:ext uri="{BB962C8B-B14F-4D97-AF65-F5344CB8AC3E}">
        <p14:creationId xmlns:p14="http://schemas.microsoft.com/office/powerpoint/2010/main" val="37684134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_Univers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03300" y="2632306"/>
            <a:ext cx="7023100" cy="2964913"/>
          </a:xfrm>
          <a:prstGeom prst="rect">
            <a:avLst/>
          </a:prstGeom>
          <a:noFill/>
        </p:spPr>
        <p:txBody>
          <a:bodyPr wrap="square" rtlCol="0">
            <a:spAutoFit/>
          </a:bodyPr>
          <a:lstStyle/>
          <a:p>
            <a:pPr algn="ctr"/>
            <a:r>
              <a:rPr lang="en-US" sz="4000" i="1" baseline="30000" dirty="0">
                <a:solidFill>
                  <a:schemeClr val="bg1"/>
                </a:solidFill>
              </a:rPr>
              <a:t>When I consider Your heavens, the work of Your fingers, the moon and the stars, which You have ordained, what is man that You are mindful of him, and the son of man that You visit him? </a:t>
            </a:r>
          </a:p>
          <a:p>
            <a:pPr algn="ctr"/>
            <a:r>
              <a:rPr lang="en-US" sz="4000" i="1" baseline="30000" dirty="0" smtClean="0">
                <a:solidFill>
                  <a:schemeClr val="bg1"/>
                </a:solidFill>
              </a:rPr>
              <a:t> </a:t>
            </a:r>
            <a:endParaRPr lang="en-US" sz="4000" i="1" baseline="30000" dirty="0">
              <a:solidFill>
                <a:schemeClr val="bg1"/>
              </a:solidFill>
            </a:endParaRPr>
          </a:p>
          <a:p>
            <a:pPr algn="ctr"/>
            <a:r>
              <a:rPr lang="en-US" sz="4000" b="1" baseline="30000" dirty="0" smtClean="0">
                <a:solidFill>
                  <a:schemeClr val="bg1"/>
                </a:solidFill>
              </a:rPr>
              <a:t>Psalm 8:3-4</a:t>
            </a:r>
            <a:endParaRPr lang="en-US" sz="4000" b="1" baseline="30000" dirty="0">
              <a:solidFill>
                <a:schemeClr val="bg1"/>
              </a:solidFill>
            </a:endParaRPr>
          </a:p>
          <a:p>
            <a:pPr algn="ctr"/>
            <a:endParaRPr lang="en-US" sz="4000" b="1" baseline="30000" dirty="0">
              <a:solidFill>
                <a:schemeClr val="bg1"/>
              </a:solidFill>
            </a:endParaRPr>
          </a:p>
        </p:txBody>
      </p:sp>
      <p:sp>
        <p:nvSpPr>
          <p:cNvPr id="3" name="Rectangle 2"/>
          <p:cNvSpPr/>
          <p:nvPr/>
        </p:nvSpPr>
        <p:spPr>
          <a:xfrm>
            <a:off x="4293101"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2_Univers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63840" y="2436672"/>
            <a:ext cx="6859360" cy="3046988"/>
          </a:xfrm>
          <a:prstGeom prst="rect">
            <a:avLst/>
          </a:prstGeom>
          <a:noFill/>
        </p:spPr>
        <p:txBody>
          <a:bodyPr wrap="square" rtlCol="0">
            <a:spAutoFit/>
          </a:bodyPr>
          <a:lstStyle/>
          <a:p>
            <a:pPr algn="ctr"/>
            <a:r>
              <a:rPr lang="en-US" sz="7200" baseline="30000" dirty="0">
                <a:solidFill>
                  <a:schemeClr val="bg1"/>
                </a:solidFill>
              </a:rPr>
              <a:t>The physical laws that govern our universe can be explained through purely natural means.</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2_Univers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977900" y="2678422"/>
            <a:ext cx="7277101" cy="3785652"/>
          </a:xfrm>
          <a:prstGeom prst="rect">
            <a:avLst/>
          </a:prstGeom>
          <a:noFill/>
        </p:spPr>
        <p:txBody>
          <a:bodyPr wrap="square" rtlCol="0">
            <a:spAutoFit/>
          </a:bodyPr>
          <a:lstStyle/>
          <a:p>
            <a:pPr algn="ctr"/>
            <a:r>
              <a:rPr lang="en-US" sz="7200" baseline="30000" dirty="0">
                <a:solidFill>
                  <a:srgbClr val="FFFFFF"/>
                </a:solidFill>
              </a:rPr>
              <a:t>The fine-tuning of the universe is one evidence from nature that points toward a designer.</a:t>
            </a:r>
          </a:p>
          <a:p>
            <a:pPr algn="ctr"/>
            <a:endParaRPr lang="en-US" sz="7200" baseline="30000" dirty="0">
              <a:solidFill>
                <a:srgbClr val="FFFFFF"/>
              </a:solidFill>
            </a:endParaRP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2_Univers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92</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62</cp:revision>
  <dcterms:created xsi:type="dcterms:W3CDTF">2016-02-22T20:02:15Z</dcterms:created>
  <dcterms:modified xsi:type="dcterms:W3CDTF">2017-06-22T13:57:47Z</dcterms:modified>
</cp:coreProperties>
</file>