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952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4" name="Picture 3" descr="3.3_DNA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.3_DNA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3300" y="2632306"/>
            <a:ext cx="7023100" cy="2964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For You created my inmost being; You knit me together in my mother’s womb. I praise You because I am fearfully and wonderfully made; Your works are wonderful, I know that full well. </a:t>
            </a:r>
          </a:p>
          <a:p>
            <a:pPr algn="ctr"/>
            <a:r>
              <a:rPr lang="en-US" sz="4000" i="1" baseline="30000" dirty="0" smtClean="0">
                <a:solidFill>
                  <a:schemeClr val="bg1"/>
                </a:solidFill>
              </a:rPr>
              <a:t> </a:t>
            </a:r>
            <a:endParaRPr lang="en-US" sz="4000" i="1" baseline="30000" dirty="0">
              <a:solidFill>
                <a:schemeClr val="bg1"/>
              </a:solidFill>
            </a:endParaRP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Psalm 139:13-14</a:t>
            </a:r>
            <a:endParaRPr lang="en-US" sz="4000" b="1" baseline="30000" dirty="0">
              <a:solidFill>
                <a:schemeClr val="bg1"/>
              </a:solidFill>
            </a:endParaRPr>
          </a:p>
          <a:p>
            <a:pPr algn="ctr"/>
            <a:endParaRPr 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5" y="843280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.3_DNA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8439" y="2830372"/>
            <a:ext cx="706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The information in DNA could result from a process of </a:t>
            </a:r>
            <a:r>
              <a:rPr lang="en-US" sz="7200" baseline="30000">
                <a:solidFill>
                  <a:schemeClr val="bg1"/>
                </a:solidFill>
              </a:rPr>
              <a:t>pure </a:t>
            </a:r>
            <a:r>
              <a:rPr lang="en-US" sz="7200" baseline="30000" smtClean="0">
                <a:solidFill>
                  <a:schemeClr val="bg1"/>
                </a:solidFill>
              </a:rPr>
              <a:t>chance.</a:t>
            </a:r>
            <a:endParaRPr lang="en-US" sz="7200" baseline="30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.3_DNA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7900" y="3122922"/>
            <a:ext cx="7277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The information in DNA points to an author of life.</a:t>
            </a:r>
          </a:p>
          <a:p>
            <a:pPr algn="ctr"/>
            <a:endParaRPr lang="en-US" sz="7200" baseline="300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.3_DNA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78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65</cp:revision>
  <dcterms:created xsi:type="dcterms:W3CDTF">2016-02-22T20:02:15Z</dcterms:created>
  <dcterms:modified xsi:type="dcterms:W3CDTF">2017-06-22T13:51:01Z</dcterms:modified>
</cp:coreProperties>
</file>