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208" y="-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.4_Designer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3300" y="2987906"/>
            <a:ext cx="7023100" cy="214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The heavens declare the glory of God, and the sky above proclaims His handiwork. Day to day pours out speech, and night to night reveals knowledge.</a:t>
            </a:r>
          </a:p>
          <a:p>
            <a:pPr algn="ctr"/>
            <a:r>
              <a:rPr lang="en-US" sz="4000" i="1" baseline="30000" dirty="0" smtClean="0">
                <a:solidFill>
                  <a:schemeClr val="bg1"/>
                </a:solidFill>
              </a:rPr>
              <a:t> </a:t>
            </a:r>
            <a:endParaRPr lang="en-US" sz="4000" i="1" baseline="30000" dirty="0">
              <a:solidFill>
                <a:schemeClr val="bg1"/>
              </a:solidFill>
            </a:endParaRP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Psalm 19:1-2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5" y="843280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.4_Designer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0100" y="2792272"/>
            <a:ext cx="72249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The complex patterns of the universe can be explained without a designer.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.4_Designer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284722"/>
            <a:ext cx="68833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 smtClean="0">
                <a:solidFill>
                  <a:srgbClr val="FFFFFF"/>
                </a:solidFill>
              </a:rPr>
              <a:t>The </a:t>
            </a:r>
            <a:r>
              <a:rPr lang="en-US" sz="7200" baseline="30000" dirty="0">
                <a:solidFill>
                  <a:srgbClr val="FFFFFF"/>
                </a:solidFill>
              </a:rPr>
              <a:t>complex patterns of the universe are best explained by an intelligent designer, confirming a theistic </a:t>
            </a:r>
            <a:r>
              <a:rPr lang="en-US" sz="7200" baseline="30000" dirty="0" smtClean="0">
                <a:solidFill>
                  <a:srgbClr val="FFFFFF"/>
                </a:solidFill>
              </a:rPr>
              <a:t>worldview.</a:t>
            </a:r>
            <a:endParaRPr lang="en-US" sz="7200" baseline="300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.4_Designer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78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67</cp:revision>
  <dcterms:created xsi:type="dcterms:W3CDTF">2016-02-22T20:02:15Z</dcterms:created>
  <dcterms:modified xsi:type="dcterms:W3CDTF">2017-06-22T13:33:34Z</dcterms:modified>
</cp:coreProperties>
</file>