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772006"/>
            <a:ext cx="7023100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The heavens declare the glory of God; the skies proclaim the work of His hands. Day after day they pour forth speech; night after night they display knowledge.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19:1-2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" y="2792272"/>
            <a:ext cx="7224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complex patterns of the universe can be explained without a designer.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84722"/>
            <a:ext cx="6883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solidFill>
                  <a:srgbClr val="FFFFFF"/>
                </a:solidFill>
              </a:rPr>
              <a:t>The </a:t>
            </a:r>
            <a:r>
              <a:rPr lang="en-US" sz="7200" baseline="30000" dirty="0">
                <a:solidFill>
                  <a:srgbClr val="FFFFFF"/>
                </a:solidFill>
              </a:rPr>
              <a:t>complex patterns of the universe are best explained by an intelligent designer, confirming a theistic </a:t>
            </a:r>
            <a:r>
              <a:rPr lang="en-US" sz="7200" baseline="30000" dirty="0" smtClean="0">
                <a:solidFill>
                  <a:srgbClr val="FFFFFF"/>
                </a:solidFill>
              </a:rPr>
              <a:t>worldview.</a:t>
            </a:r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80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68</cp:revision>
  <dcterms:created xsi:type="dcterms:W3CDTF">2016-02-22T20:02:15Z</dcterms:created>
  <dcterms:modified xsi:type="dcterms:W3CDTF">2017-06-22T13:51:14Z</dcterms:modified>
</cp:coreProperties>
</file>