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verse 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26" y="572492"/>
            <a:ext cx="6489288" cy="89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8487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err="1" smtClean="0">
                <a:solidFill>
                  <a:schemeClr val="bg1"/>
                </a:solidFill>
              </a:rPr>
              <a:t>Proverbs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 25:15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038" y="2460006"/>
            <a:ext cx="7253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If a person refuses to listen, don’t waste time; move on to the next person.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700" y="2062188"/>
            <a:ext cx="7086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Coming to know Jesus is often a long process which may require developing relationships and trust so that a person will hear the gospel.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55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16</cp:revision>
  <dcterms:created xsi:type="dcterms:W3CDTF">2018-04-23T17:56:52Z</dcterms:created>
  <dcterms:modified xsi:type="dcterms:W3CDTF">2018-04-26T16:07:09Z</dcterms:modified>
</cp:coreProperties>
</file>