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.4 Rhyth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NKJV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3.4 Rhythm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1936541"/>
            <a:ext cx="789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Come to Me, all you who labor and are heavy laden, and I will give you rest. Take My yoke upon you and learn from Me, for I am gentle and lowly in heart, and you will find rest for your souls. For My yoke is easy and My burden is light</a:t>
            </a:r>
            <a:r>
              <a:rPr lang="en-US" sz="3200" b="1" i="1" dirty="0" smtClean="0">
                <a:solidFill>
                  <a:srgbClr val="F2F2F2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F2F2F2"/>
              </a:solidFill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Matthew 11:28-30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3.4 Rhythm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86136"/>
            <a:ext cx="69609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2F2F2"/>
                </a:solidFill>
              </a:rPr>
              <a:t>BECOMING LIKE JESUS IS REALLY DIFFICULT AND ONLY SPECIAL PEOPLE CAN ACTUALLY LIVE IT OUT. </a:t>
            </a:r>
          </a:p>
          <a:p>
            <a:pPr algn="ctr"/>
            <a:endParaRPr lang="en-US" sz="6000" dirty="0">
              <a:solidFill>
                <a:srgbClr val="FFFFFF"/>
              </a:solidFill>
            </a:endParaRPr>
          </a:p>
        </p:txBody>
      </p:sp>
      <p:pic>
        <p:nvPicPr>
          <p:cNvPr id="16" name="Picture 1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556519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3.4 Rhythm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357991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2F2F2"/>
                </a:solidFill>
              </a:rPr>
              <a:t>A DISCIPLE FOLLOWS JESUS’ PATTERN OF LIFE AND TEACHING, TRUSTING THAT HE WILL GIVE US ALL WE NEED TO LIVE THE LIFE GOD DESIGNED FOR US. </a:t>
            </a:r>
            <a:endParaRPr lang="en-US" sz="4400" dirty="0">
              <a:solidFill>
                <a:srgbClr val="F2F2F2"/>
              </a:solidFill>
              <a:effectLst/>
            </a:endParaRPr>
          </a:p>
        </p:txBody>
      </p:sp>
      <p:pic>
        <p:nvPicPr>
          <p:cNvPr id="16" name="Picture 15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0" y="557318"/>
            <a:ext cx="7753350" cy="1352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.4 Rhythm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59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28</cp:revision>
  <dcterms:created xsi:type="dcterms:W3CDTF">2016-02-22T20:02:15Z</dcterms:created>
  <dcterms:modified xsi:type="dcterms:W3CDTF">2017-02-02T23:21:10Z</dcterms:modified>
</cp:coreProperties>
</file>