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280" y="-8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12" name="Picture 11" descr="4.1_Morality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4.1_Moralit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03300" y="2111606"/>
            <a:ext cx="7023100" cy="4196019"/>
          </a:xfrm>
          <a:prstGeom prst="rect">
            <a:avLst/>
          </a:prstGeom>
          <a:noFill/>
        </p:spPr>
        <p:txBody>
          <a:bodyPr wrap="square" rtlCol="0">
            <a:spAutoFit/>
          </a:bodyPr>
          <a:lstStyle/>
          <a:p>
            <a:pPr algn="ctr"/>
            <a:r>
              <a:rPr lang="en-US" sz="4000" i="1" baseline="30000" dirty="0">
                <a:solidFill>
                  <a:schemeClr val="bg1"/>
                </a:solidFill>
              </a:rPr>
              <a:t>(Indeed, when Gentiles, who do not have the law, do by nature things required by the law, they are a law for themselves, even though they do not have the law, since they show that the requirements of the law are written on their hearts, their consciences also bearing witness, and their thoughts now accusing, now even defending them.)</a:t>
            </a:r>
          </a:p>
          <a:p>
            <a:pPr algn="ctr"/>
            <a:r>
              <a:rPr lang="en-US" sz="4000" i="1" baseline="30000" dirty="0" smtClean="0">
                <a:solidFill>
                  <a:schemeClr val="bg1"/>
                </a:solidFill>
              </a:rPr>
              <a:t> </a:t>
            </a:r>
          </a:p>
          <a:p>
            <a:pPr algn="ctr"/>
            <a:r>
              <a:rPr lang="en-US" sz="4000" b="1" baseline="30000" dirty="0" smtClean="0">
                <a:solidFill>
                  <a:schemeClr val="bg1"/>
                </a:solidFill>
              </a:rPr>
              <a:t>Romans 2:14-15</a:t>
            </a:r>
            <a:endParaRPr lang="en-US" sz="4000" b="1" baseline="30000" dirty="0">
              <a:solidFill>
                <a:schemeClr val="bg1"/>
              </a:solidFill>
            </a:endParaRPr>
          </a:p>
        </p:txBody>
      </p:sp>
      <p:sp>
        <p:nvSpPr>
          <p:cNvPr id="12" name="Rectangle 11"/>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4.1_Moralit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965200" y="2817672"/>
            <a:ext cx="7097940" cy="2308324"/>
          </a:xfrm>
          <a:prstGeom prst="rect">
            <a:avLst/>
          </a:prstGeom>
          <a:noFill/>
        </p:spPr>
        <p:txBody>
          <a:bodyPr wrap="square" rtlCol="0">
            <a:spAutoFit/>
          </a:bodyPr>
          <a:lstStyle/>
          <a:p>
            <a:pPr algn="ctr"/>
            <a:r>
              <a:rPr lang="en-US" sz="7200" baseline="30000" dirty="0">
                <a:solidFill>
                  <a:schemeClr val="bg1"/>
                </a:solidFill>
              </a:rPr>
              <a:t>Morality is subjectively determined by each individual.</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1_Moralit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825500" y="2703822"/>
            <a:ext cx="7200899" cy="2308324"/>
          </a:xfrm>
          <a:prstGeom prst="rect">
            <a:avLst/>
          </a:prstGeom>
          <a:noFill/>
        </p:spPr>
        <p:txBody>
          <a:bodyPr wrap="square" rtlCol="0">
            <a:spAutoFit/>
          </a:bodyPr>
          <a:lstStyle/>
          <a:p>
            <a:pPr algn="ctr"/>
            <a:r>
              <a:rPr lang="en-US" sz="7200" baseline="30000" dirty="0">
                <a:solidFill>
                  <a:srgbClr val="FFFFFF"/>
                </a:solidFill>
              </a:rPr>
              <a:t>The existence of universal right and wrong is evidence of a moral lawgiver.</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1_Moralit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3" y="6299095"/>
            <a:ext cx="543739" cy="369332"/>
          </a:xfrm>
          <a:prstGeom prst="rect">
            <a:avLst/>
          </a:prstGeom>
        </p:spPr>
        <p:txBody>
          <a:bodyPr wrap="none">
            <a:spAutoFit/>
          </a:bodyPr>
          <a:lstStyle/>
          <a:p>
            <a:pPr algn="ctr"/>
            <a:r>
              <a:rPr lang="en-US" b="1"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444</TotalTime>
  <Words>109</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71</cp:revision>
  <dcterms:created xsi:type="dcterms:W3CDTF">2016-02-22T20:02:15Z</dcterms:created>
  <dcterms:modified xsi:type="dcterms:W3CDTF">2017-06-22T13:51:29Z</dcterms:modified>
</cp:coreProperties>
</file>