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4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2" name="Picture 11" descr="4.1_Morality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.1_Moral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289406"/>
            <a:ext cx="7023100" cy="378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For when Gentiles, who do not have the law, by nature do the things in the law, these, although not having the law, are a law to themselves, who show the work of the law written in their hearts, their conscience also bearing witness, and between themselves their thoughts accusing or else excusing them.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Romans 2:14-15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.1_Moral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200" y="2817672"/>
            <a:ext cx="7097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Morality is subjectively determined by each individual.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.1_Moral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500" y="2703822"/>
            <a:ext cx="7200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 existence of universal right and wrong is evidence of a moral lawgiver.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.1_Moral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101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69</cp:revision>
  <dcterms:created xsi:type="dcterms:W3CDTF">2016-02-22T20:02:15Z</dcterms:created>
  <dcterms:modified xsi:type="dcterms:W3CDTF">2017-06-22T13:58:23Z</dcterms:modified>
</cp:coreProperties>
</file>