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urpos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urpos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131931"/>
            <a:ext cx="789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404040"/>
                </a:solidFill>
              </a:rPr>
              <a:t>You did not choose </a:t>
            </a:r>
            <a:r>
              <a:rPr lang="en-US" sz="3200" b="1" i="1" dirty="0" smtClean="0">
                <a:solidFill>
                  <a:srgbClr val="404040"/>
                </a:solidFill>
              </a:rPr>
              <a:t>Me</a:t>
            </a:r>
            <a:r>
              <a:rPr lang="en-US" sz="3200" b="1" i="1" dirty="0">
                <a:solidFill>
                  <a:srgbClr val="404040"/>
                </a:solidFill>
              </a:rPr>
              <a:t>, but I chose you and appointed you </a:t>
            </a:r>
            <a:r>
              <a:rPr lang="en-US" sz="3200" b="1" i="1" dirty="0" smtClean="0">
                <a:solidFill>
                  <a:srgbClr val="404040"/>
                </a:solidFill>
              </a:rPr>
              <a:t>go </a:t>
            </a:r>
            <a:r>
              <a:rPr lang="en-US" sz="3200" b="1" i="1" dirty="0">
                <a:solidFill>
                  <a:srgbClr val="404040"/>
                </a:solidFill>
              </a:rPr>
              <a:t>and bear </a:t>
            </a:r>
            <a:r>
              <a:rPr lang="en-US" sz="3200" b="1" i="1" dirty="0" smtClean="0">
                <a:solidFill>
                  <a:srgbClr val="404040"/>
                </a:solidFill>
              </a:rPr>
              <a:t>fruit—fruit </a:t>
            </a:r>
            <a:r>
              <a:rPr lang="en-US" sz="3200" b="1" i="1" dirty="0">
                <a:solidFill>
                  <a:srgbClr val="404040"/>
                </a:solidFill>
              </a:rPr>
              <a:t>that will </a:t>
            </a:r>
            <a:r>
              <a:rPr lang="en-US" sz="3200" b="1" i="1" dirty="0" smtClean="0">
                <a:solidFill>
                  <a:srgbClr val="404040"/>
                </a:solidFill>
              </a:rPr>
              <a:t>last. Then the </a:t>
            </a:r>
            <a:r>
              <a:rPr lang="en-US" sz="3200" b="1" i="1" dirty="0">
                <a:solidFill>
                  <a:srgbClr val="404040"/>
                </a:solidFill>
              </a:rPr>
              <a:t>Father will give </a:t>
            </a:r>
            <a:r>
              <a:rPr lang="en-US" sz="3200" b="1" i="1" dirty="0" smtClean="0">
                <a:solidFill>
                  <a:srgbClr val="404040"/>
                </a:solidFill>
              </a:rPr>
              <a:t>you</a:t>
            </a:r>
            <a:r>
              <a:rPr lang="en-US" sz="3200" b="1" i="1" dirty="0">
                <a:solidFill>
                  <a:srgbClr val="404040"/>
                </a:solidFill>
              </a:rPr>
              <a:t> </a:t>
            </a:r>
            <a:r>
              <a:rPr lang="en-US" sz="3200" b="1" i="1" dirty="0" smtClean="0">
                <a:solidFill>
                  <a:srgbClr val="404040"/>
                </a:solidFill>
              </a:rPr>
              <a:t>whatever you ask in my name.</a:t>
            </a:r>
          </a:p>
          <a:p>
            <a:pPr algn="ctr"/>
            <a:endParaRPr lang="en-US" sz="3200" b="1" dirty="0">
              <a:solidFill>
                <a:srgbClr val="404040"/>
              </a:solidFill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John 15:16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20" name="Picture 19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urpos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247058"/>
            <a:ext cx="69609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404040"/>
                </a:solidFill>
              </a:rPr>
              <a:t>MY PURPOSE FITS NEATLY INTO A PRECONCEIVED CATEGORY OR BOX.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19" name="Picture 18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urpos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5838" y="237753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GOD HAS A UNIQUE PURPOSE FOR EACH ONE OF OUR LIVES. </a:t>
            </a:r>
            <a:endParaRPr lang="en-US" sz="6000" dirty="0">
              <a:solidFill>
                <a:srgbClr val="404040"/>
              </a:solidFill>
              <a:effectLst/>
            </a:endParaRPr>
          </a:p>
        </p:txBody>
      </p:sp>
      <p:pic>
        <p:nvPicPr>
          <p:cNvPr id="18" name="Picture 17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urpos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45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30</cp:revision>
  <dcterms:created xsi:type="dcterms:W3CDTF">2016-02-22T20:02:15Z</dcterms:created>
  <dcterms:modified xsi:type="dcterms:W3CDTF">2017-02-02T22:54:08Z</dcterms:modified>
</cp:coreProperties>
</file>